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 id="2147483687" r:id="rId2"/>
  </p:sldMasterIdLst>
  <p:notesMasterIdLst>
    <p:notesMasterId r:id="rId13"/>
  </p:notesMasterIdLst>
  <p:sldIdLst>
    <p:sldId id="304" r:id="rId3"/>
    <p:sldId id="305" r:id="rId4"/>
    <p:sldId id="306" r:id="rId5"/>
    <p:sldId id="307" r:id="rId6"/>
    <p:sldId id="308" r:id="rId7"/>
    <p:sldId id="309" r:id="rId8"/>
    <p:sldId id="310" r:id="rId9"/>
    <p:sldId id="311" r:id="rId10"/>
    <p:sldId id="312" r:id="rId11"/>
    <p:sldId id="313" r:id="rId12"/>
  </p:sldIdLst>
  <p:sldSz cx="9144000" cy="5143500" type="screen16x9"/>
  <p:notesSz cx="6858000" cy="9144000"/>
  <p:embeddedFontLst>
    <p:embeddedFont>
      <p:font typeface="Duru Sans" panose="020B0604020202020204" charset="0"/>
      <p:regular r:id="rId14"/>
    </p:embeddedFont>
    <p:embeddedFont>
      <p:font typeface="Inria Serif" panose="020B0604020202020204" charset="0"/>
      <p:regular r:id="rId15"/>
      <p:bold r:id="rId16"/>
      <p:italic r:id="rId17"/>
      <p:boldItalic r:id="rId18"/>
    </p:embeddedFont>
    <p:embeddedFont>
      <p:font typeface="Roboto Condensed"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34" d="100"/>
          <a:sy n="134" d="100"/>
        </p:scale>
        <p:origin x="23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4e1bfc336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4e1bfc336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Why choosing SOFA (again)</a:t>
            </a:r>
            <a:endParaRPr/>
          </a:p>
          <a:p>
            <a:pPr marL="457200" lvl="0" indent="-317500" algn="l" rtl="0">
              <a:spcBef>
                <a:spcPts val="0"/>
              </a:spcBef>
              <a:spcAft>
                <a:spcPts val="0"/>
              </a:spcAft>
              <a:buSzPts val="1400"/>
              <a:buChar char="+"/>
            </a:pPr>
            <a:r>
              <a:rPr lang="en"/>
              <a:t>Training &amp; support : InriaAcademy / YouTube / Documentation / GitHub Discussions / Chat / Get-involved</a:t>
            </a:r>
            <a:endParaRPr/>
          </a:p>
          <a:p>
            <a:pPr marL="457200" lvl="0" indent="-317500" algn="l" rtl="0">
              <a:spcBef>
                <a:spcPts val="0"/>
              </a:spcBef>
              <a:spcAft>
                <a:spcPts val="0"/>
              </a:spcAft>
              <a:buSzPts val="1400"/>
              <a:buChar char="+"/>
            </a:pPr>
            <a:r>
              <a:rPr lang="en"/>
              <a:t>How to collaborate: research teams, companies, join the Consortium</a:t>
            </a:r>
            <a:endParaRPr/>
          </a:p>
          <a:p>
            <a:pPr marL="457200" lvl="0" indent="-317500" algn="l" rtl="0">
              <a:spcBef>
                <a:spcPts val="0"/>
              </a:spcBef>
              <a:spcAft>
                <a:spcPts val="0"/>
              </a:spcAft>
              <a:buSzPts val="1400"/>
              <a:buChar char="+"/>
            </a:pPr>
            <a:r>
              <a:rPr lang="en"/>
              <a:t>Upcoming events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22db54c9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22db54c9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4e1bfc3365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4e1bfc3365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34e7694b2b8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34e7694b2b8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34e7694b2b8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34e7694b2b8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4e7694b2b8_1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34e7694b2b8_1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34e7694b2b8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34e7694b2b8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4e7694b2b8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4e7694b2b8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69450d6a6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369450d6a6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156f17818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156f17818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4" name="Google Shape;74;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5" name="Google Shape;75;p15"/>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3" name="Google Shape;113;p24"/>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5"/>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0"/>
        <p:cNvGrpSpPr/>
        <p:nvPr/>
      </p:nvGrpSpPr>
      <p:grpSpPr>
        <a:xfrm>
          <a:off x="0" y="0"/>
          <a:ext cx="0" cy="0"/>
          <a:chOff x="0" y="0"/>
          <a:chExt cx="0" cy="0"/>
        </a:xfrm>
      </p:grpSpPr>
      <p:sp>
        <p:nvSpPr>
          <p:cNvPr id="121" name="Google Shape;121;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Roboto Condensed"/>
              <a:buNone/>
              <a:defRPr sz="5200">
                <a:latin typeface="Roboto Condensed"/>
                <a:ea typeface="Roboto Condensed"/>
                <a:cs typeface="Roboto Condensed"/>
                <a:sym typeface="Roboto Condensed"/>
              </a:defRPr>
            </a:lvl1pPr>
            <a:lvl2pPr lvl="1" algn="ctr" rtl="0">
              <a:spcBef>
                <a:spcPts val="0"/>
              </a:spcBef>
              <a:spcAft>
                <a:spcPts val="0"/>
              </a:spcAft>
              <a:buSzPts val="5200"/>
              <a:buFont typeface="Roboto Condensed"/>
              <a:buNone/>
              <a:defRPr sz="5200">
                <a:latin typeface="Roboto Condensed"/>
                <a:ea typeface="Roboto Condensed"/>
                <a:cs typeface="Roboto Condensed"/>
                <a:sym typeface="Roboto Condensed"/>
              </a:defRPr>
            </a:lvl2pPr>
            <a:lvl3pPr lvl="2" algn="ctr" rtl="0">
              <a:spcBef>
                <a:spcPts val="0"/>
              </a:spcBef>
              <a:spcAft>
                <a:spcPts val="0"/>
              </a:spcAft>
              <a:buSzPts val="5200"/>
              <a:buFont typeface="Roboto Condensed"/>
              <a:buNone/>
              <a:defRPr sz="5200">
                <a:latin typeface="Roboto Condensed"/>
                <a:ea typeface="Roboto Condensed"/>
                <a:cs typeface="Roboto Condensed"/>
                <a:sym typeface="Roboto Condensed"/>
              </a:defRPr>
            </a:lvl3pPr>
            <a:lvl4pPr lvl="3" algn="ctr" rtl="0">
              <a:spcBef>
                <a:spcPts val="0"/>
              </a:spcBef>
              <a:spcAft>
                <a:spcPts val="0"/>
              </a:spcAft>
              <a:buSzPts val="5200"/>
              <a:buFont typeface="Roboto Condensed"/>
              <a:buNone/>
              <a:defRPr sz="5200">
                <a:latin typeface="Roboto Condensed"/>
                <a:ea typeface="Roboto Condensed"/>
                <a:cs typeface="Roboto Condensed"/>
                <a:sym typeface="Roboto Condensed"/>
              </a:defRPr>
            </a:lvl4pPr>
            <a:lvl5pPr lvl="4" algn="ctr" rtl="0">
              <a:spcBef>
                <a:spcPts val="0"/>
              </a:spcBef>
              <a:spcAft>
                <a:spcPts val="0"/>
              </a:spcAft>
              <a:buSzPts val="5200"/>
              <a:buFont typeface="Roboto Condensed"/>
              <a:buNone/>
              <a:defRPr sz="5200">
                <a:latin typeface="Roboto Condensed"/>
                <a:ea typeface="Roboto Condensed"/>
                <a:cs typeface="Roboto Condensed"/>
                <a:sym typeface="Roboto Condensed"/>
              </a:defRPr>
            </a:lvl5pPr>
            <a:lvl6pPr lvl="5" algn="ctr" rtl="0">
              <a:spcBef>
                <a:spcPts val="0"/>
              </a:spcBef>
              <a:spcAft>
                <a:spcPts val="0"/>
              </a:spcAft>
              <a:buSzPts val="5200"/>
              <a:buFont typeface="Roboto Condensed"/>
              <a:buNone/>
              <a:defRPr sz="5200">
                <a:latin typeface="Roboto Condensed"/>
                <a:ea typeface="Roboto Condensed"/>
                <a:cs typeface="Roboto Condensed"/>
                <a:sym typeface="Roboto Condensed"/>
              </a:defRPr>
            </a:lvl6pPr>
            <a:lvl7pPr lvl="6" algn="ctr" rtl="0">
              <a:spcBef>
                <a:spcPts val="0"/>
              </a:spcBef>
              <a:spcAft>
                <a:spcPts val="0"/>
              </a:spcAft>
              <a:buSzPts val="5200"/>
              <a:buFont typeface="Roboto Condensed"/>
              <a:buNone/>
              <a:defRPr sz="5200">
                <a:latin typeface="Roboto Condensed"/>
                <a:ea typeface="Roboto Condensed"/>
                <a:cs typeface="Roboto Condensed"/>
                <a:sym typeface="Roboto Condensed"/>
              </a:defRPr>
            </a:lvl7pPr>
            <a:lvl8pPr lvl="7" algn="ctr" rtl="0">
              <a:spcBef>
                <a:spcPts val="0"/>
              </a:spcBef>
              <a:spcAft>
                <a:spcPts val="0"/>
              </a:spcAft>
              <a:buSzPts val="5200"/>
              <a:buFont typeface="Roboto Condensed"/>
              <a:buNone/>
              <a:defRPr sz="5200">
                <a:latin typeface="Roboto Condensed"/>
                <a:ea typeface="Roboto Condensed"/>
                <a:cs typeface="Roboto Condensed"/>
                <a:sym typeface="Roboto Condensed"/>
              </a:defRPr>
            </a:lvl8pPr>
            <a:lvl9pPr lvl="8" algn="ctr" rtl="0">
              <a:spcBef>
                <a:spcPts val="0"/>
              </a:spcBef>
              <a:spcAft>
                <a:spcPts val="0"/>
              </a:spcAft>
              <a:buSzPts val="5200"/>
              <a:buFont typeface="Roboto Condensed"/>
              <a:buNone/>
              <a:defRPr sz="5200">
                <a:latin typeface="Roboto Condensed"/>
                <a:ea typeface="Roboto Condensed"/>
                <a:cs typeface="Roboto Condensed"/>
                <a:sym typeface="Roboto Condensed"/>
              </a:defRPr>
            </a:lvl9pPr>
          </a:lstStyle>
          <a:p>
            <a:endParaRPr/>
          </a:p>
        </p:txBody>
      </p:sp>
      <p:sp>
        <p:nvSpPr>
          <p:cNvPr id="122" name="Google Shape;122;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27"/>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12364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28"/>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27" name="Google Shape;127;p28" descr="SOFA_LOGO_pres.png"/>
          <p:cNvPicPr preferRelativeResize="0"/>
          <p:nvPr/>
        </p:nvPicPr>
        <p:blipFill>
          <a:blip r:embed="rId2">
            <a:alphaModFix amt="75000"/>
          </a:blip>
          <a:stretch>
            <a:fillRect/>
          </a:stretch>
        </p:blipFill>
        <p:spPr>
          <a:xfrm>
            <a:off x="8069124" y="4650505"/>
            <a:ext cx="978475" cy="4205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texte" type="tx">
  <p:cSld name="TITLE_AND_BODY">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311700" y="183800"/>
            <a:ext cx="8520600" cy="871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30" name="Google Shape;130;p29"/>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31" name="Google Shape;131;p29"/>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2" name="Google Shape;132;p29" descr="SOFA_LOGO_pres.png"/>
          <p:cNvPicPr preferRelativeResize="0"/>
          <p:nvPr/>
        </p:nvPicPr>
        <p:blipFill>
          <a:blip r:embed="rId2">
            <a:alphaModFix amt="75000"/>
          </a:blip>
          <a:stretch>
            <a:fillRect/>
          </a:stretch>
        </p:blipFill>
        <p:spPr>
          <a:xfrm>
            <a:off x="8069124" y="4650505"/>
            <a:ext cx="978475" cy="4205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texte - Management">
  <p:cSld name="TITLE_AND_BODY_1">
    <p:spTree>
      <p:nvGrpSpPr>
        <p:cNvPr id="1" name="Shape 133"/>
        <p:cNvGrpSpPr/>
        <p:nvPr/>
      </p:nvGrpSpPr>
      <p:grpSpPr>
        <a:xfrm>
          <a:off x="0" y="0"/>
          <a:ext cx="0" cy="0"/>
          <a:chOff x="0" y="0"/>
          <a:chExt cx="0" cy="0"/>
        </a:xfrm>
      </p:grpSpPr>
      <p:sp>
        <p:nvSpPr>
          <p:cNvPr id="134" name="Google Shape;134;p3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35" name="Google Shape;135;p30"/>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36" name="Google Shape;136;p30"/>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7" name="Google Shape;137;p30" descr="SOFA_LOGO_pres.png"/>
          <p:cNvPicPr preferRelativeResize="0"/>
          <p:nvPr/>
        </p:nvPicPr>
        <p:blipFill>
          <a:blip r:embed="rId2">
            <a:alphaModFix amt="75000"/>
          </a:blip>
          <a:stretch>
            <a:fillRect/>
          </a:stretch>
        </p:blipFill>
        <p:spPr>
          <a:xfrm>
            <a:off x="8069124" y="4650505"/>
            <a:ext cx="978475" cy="420550"/>
          </a:xfrm>
          <a:prstGeom prst="rect">
            <a:avLst/>
          </a:prstGeom>
          <a:noFill/>
          <a:ln>
            <a:noFill/>
          </a:ln>
        </p:spPr>
      </p:pic>
      <p:pic>
        <p:nvPicPr>
          <p:cNvPr id="138" name="Google Shape;138;p30"/>
          <p:cNvPicPr preferRelativeResize="0"/>
          <p:nvPr/>
        </p:nvPicPr>
        <p:blipFill>
          <a:blip r:embed="rId3">
            <a:alphaModFix/>
          </a:blip>
          <a:stretch>
            <a:fillRect/>
          </a:stretch>
        </p:blipFill>
        <p:spPr>
          <a:xfrm>
            <a:off x="8507300" y="268910"/>
            <a:ext cx="311700" cy="311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et texte - Community">
  <p:cSld name="TITLE_AND_BODY_1_1">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1" name="Google Shape;141;p31"/>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2" name="Google Shape;142;p31"/>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43" name="Google Shape;143;p31" descr="SOFA_LOGO_pres.png"/>
          <p:cNvPicPr preferRelativeResize="0"/>
          <p:nvPr/>
        </p:nvPicPr>
        <p:blipFill>
          <a:blip r:embed="rId2">
            <a:alphaModFix amt="75000"/>
          </a:blip>
          <a:stretch>
            <a:fillRect/>
          </a:stretch>
        </p:blipFill>
        <p:spPr>
          <a:xfrm>
            <a:off x="8069124" y="4650505"/>
            <a:ext cx="978475" cy="420550"/>
          </a:xfrm>
          <a:prstGeom prst="rect">
            <a:avLst/>
          </a:prstGeom>
          <a:noFill/>
          <a:ln>
            <a:noFill/>
          </a:ln>
        </p:spPr>
      </p:pic>
      <p:pic>
        <p:nvPicPr>
          <p:cNvPr id="144" name="Google Shape;144;p31"/>
          <p:cNvPicPr preferRelativeResize="0"/>
          <p:nvPr/>
        </p:nvPicPr>
        <p:blipFill>
          <a:blip r:embed="rId3">
            <a:alphaModFix/>
          </a:blip>
          <a:stretch>
            <a:fillRect/>
          </a:stretch>
        </p:blipFill>
        <p:spPr>
          <a:xfrm>
            <a:off x="8507301" y="255875"/>
            <a:ext cx="311700" cy="31493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re et texte - Website">
  <p:cSld name="TITLE_AND_BODY_1_1_1">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7" name="Google Shape;147;p32"/>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8" name="Google Shape;148;p32"/>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49" name="Google Shape;149;p32" descr="SOFA_LOGO_pres.png"/>
          <p:cNvPicPr preferRelativeResize="0"/>
          <p:nvPr/>
        </p:nvPicPr>
        <p:blipFill>
          <a:blip r:embed="rId2">
            <a:alphaModFix amt="75000"/>
          </a:blip>
          <a:stretch>
            <a:fillRect/>
          </a:stretch>
        </p:blipFill>
        <p:spPr>
          <a:xfrm>
            <a:off x="8069124" y="4650505"/>
            <a:ext cx="978475" cy="420550"/>
          </a:xfrm>
          <a:prstGeom prst="rect">
            <a:avLst/>
          </a:prstGeom>
          <a:noFill/>
          <a:ln>
            <a:noFill/>
          </a:ln>
        </p:spPr>
      </p:pic>
      <p:pic>
        <p:nvPicPr>
          <p:cNvPr id="150" name="Google Shape;150;p32"/>
          <p:cNvPicPr preferRelativeResize="0"/>
          <p:nvPr/>
        </p:nvPicPr>
        <p:blipFill>
          <a:blip r:embed="rId3">
            <a:alphaModFix/>
          </a:blip>
          <a:stretch>
            <a:fillRect/>
          </a:stretch>
        </p:blipFill>
        <p:spPr>
          <a:xfrm>
            <a:off x="8507306" y="257509"/>
            <a:ext cx="311700" cy="3117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re et texte - Framework">
  <p:cSld name="TITLE_AND_BODY_1_1_1_1">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3" name="Google Shape;153;p33"/>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54" name="Google Shape;154;p33"/>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5" name="Google Shape;155;p33" descr="SOFA_LOGO_pres.png"/>
          <p:cNvPicPr preferRelativeResize="0"/>
          <p:nvPr/>
        </p:nvPicPr>
        <p:blipFill>
          <a:blip r:embed="rId2">
            <a:alphaModFix amt="75000"/>
          </a:blip>
          <a:stretch>
            <a:fillRect/>
          </a:stretch>
        </p:blipFill>
        <p:spPr>
          <a:xfrm>
            <a:off x="8069124" y="4650505"/>
            <a:ext cx="978475" cy="420550"/>
          </a:xfrm>
          <a:prstGeom prst="rect">
            <a:avLst/>
          </a:prstGeom>
          <a:noFill/>
          <a:ln>
            <a:noFill/>
          </a:ln>
        </p:spPr>
      </p:pic>
      <p:pic>
        <p:nvPicPr>
          <p:cNvPr id="156" name="Google Shape;156;p33"/>
          <p:cNvPicPr preferRelativeResize="0"/>
          <p:nvPr/>
        </p:nvPicPr>
        <p:blipFill>
          <a:blip r:embed="rId3">
            <a:alphaModFix/>
          </a:blip>
          <a:stretch>
            <a:fillRect/>
          </a:stretch>
        </p:blipFill>
        <p:spPr>
          <a:xfrm>
            <a:off x="8455343" y="251775"/>
            <a:ext cx="363657" cy="311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7"/>
        <p:cNvGrpSpPr/>
        <p:nvPr/>
      </p:nvGrpSpPr>
      <p:grpSpPr>
        <a:xfrm>
          <a:off x="0" y="0"/>
          <a:ext cx="0" cy="0"/>
          <a:chOff x="0" y="0"/>
          <a:chExt cx="0" cy="0"/>
        </a:xfrm>
      </p:grpSpPr>
      <p:sp>
        <p:nvSpPr>
          <p:cNvPr id="158" name="Google Shape;158;p3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9" name="Google Shape;159;p3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0" name="Google Shape;160;p3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1" name="Google Shape;161;p34"/>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2" name="Google Shape;162;p34" descr="SOFA_LOGO_pres.png"/>
          <p:cNvPicPr preferRelativeResize="0"/>
          <p:nvPr/>
        </p:nvPicPr>
        <p:blipFill>
          <a:blip r:embed="rId2">
            <a:alphaModFix amt="75000"/>
          </a:blip>
          <a:stretch>
            <a:fillRect/>
          </a:stretch>
        </p:blipFill>
        <p:spPr>
          <a:xfrm>
            <a:off x="8069124" y="4650505"/>
            <a:ext cx="978475" cy="4205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16"/>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79" name="Google Shape;79;p16"/>
          <p:cNvPicPr preferRelativeResize="0"/>
          <p:nvPr/>
        </p:nvPicPr>
        <p:blipFill>
          <a:blip r:embed="rId2">
            <a:alphaModFix amt="75000"/>
          </a:blip>
          <a:stretch>
            <a:fillRect/>
          </a:stretch>
        </p:blipFill>
        <p:spPr>
          <a:xfrm>
            <a:off x="8259300" y="4663197"/>
            <a:ext cx="843125" cy="4502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3"/>
        <p:cNvGrpSpPr/>
        <p:nvPr/>
      </p:nvGrpSpPr>
      <p:grpSpPr>
        <a:xfrm>
          <a:off x="0" y="0"/>
          <a:ext cx="0" cy="0"/>
          <a:chOff x="0" y="0"/>
          <a:chExt cx="0" cy="0"/>
        </a:xfrm>
      </p:grpSpPr>
      <p:sp>
        <p:nvSpPr>
          <p:cNvPr id="164" name="Google Shape;164;p3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5" name="Google Shape;165;p35"/>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6"/>
        <p:cNvGrpSpPr/>
        <p:nvPr/>
      </p:nvGrpSpPr>
      <p:grpSpPr>
        <a:xfrm>
          <a:off x="0" y="0"/>
          <a:ext cx="0" cy="0"/>
          <a:chOff x="0" y="0"/>
          <a:chExt cx="0" cy="0"/>
        </a:xfrm>
      </p:grpSpPr>
      <p:sp>
        <p:nvSpPr>
          <p:cNvPr id="167" name="Google Shape;167;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69" name="Google Shape;169;p3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3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71" name="Google Shape;171;p36"/>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sp>
        <p:nvSpPr>
          <p:cNvPr id="173" name="Google Shape;173;p37"/>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4" name="Google Shape;174;p37" descr="SOFA_LOGO_pres.png"/>
          <p:cNvPicPr preferRelativeResize="0"/>
          <p:nvPr/>
        </p:nvPicPr>
        <p:blipFill>
          <a:blip r:embed="rId2">
            <a:alphaModFix amt="75000"/>
          </a:blip>
          <a:stretch>
            <a:fillRect/>
          </a:stretch>
        </p:blipFill>
        <p:spPr>
          <a:xfrm>
            <a:off x="8069124" y="4650505"/>
            <a:ext cx="978475" cy="4205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ise en page personnalisée 1">
  <p:cSld name="CUSTOM">
    <p:spTree>
      <p:nvGrpSpPr>
        <p:cNvPr id="1" name="Shape 175"/>
        <p:cNvGrpSpPr/>
        <p:nvPr/>
      </p:nvGrpSpPr>
      <p:grpSpPr>
        <a:xfrm>
          <a:off x="0" y="0"/>
          <a:ext cx="0" cy="0"/>
          <a:chOff x="0" y="0"/>
          <a:chExt cx="0" cy="0"/>
        </a:xfrm>
      </p:grpSpPr>
      <p:sp>
        <p:nvSpPr>
          <p:cNvPr id="176" name="Google Shape;176;p3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7" name="Google Shape;177;p38"/>
          <p:cNvPicPr preferRelativeResize="0"/>
          <p:nvPr/>
        </p:nvPicPr>
        <p:blipFill>
          <a:blip r:embed="rId2">
            <a:alphaModFix/>
          </a:blip>
          <a:stretch>
            <a:fillRect/>
          </a:stretch>
        </p:blipFill>
        <p:spPr>
          <a:xfrm>
            <a:off x="-12037" y="4352925"/>
            <a:ext cx="9168074" cy="790575"/>
          </a:xfrm>
          <a:prstGeom prst="rect">
            <a:avLst/>
          </a:prstGeom>
          <a:noFill/>
          <a:ln>
            <a:noFill/>
          </a:ln>
        </p:spPr>
      </p:pic>
      <p:sp>
        <p:nvSpPr>
          <p:cNvPr id="178" name="Google Shape;178;p38"/>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re et texte 1">
  <p:cSld name="TITLE_AND_BODY_2">
    <p:spTree>
      <p:nvGrpSpPr>
        <p:cNvPr id="1" name="Shape 179"/>
        <p:cNvGrpSpPr/>
        <p:nvPr/>
      </p:nvGrpSpPr>
      <p:grpSpPr>
        <a:xfrm>
          <a:off x="0" y="0"/>
          <a:ext cx="0" cy="0"/>
          <a:chOff x="0" y="0"/>
          <a:chExt cx="0" cy="0"/>
        </a:xfrm>
      </p:grpSpPr>
      <p:sp>
        <p:nvSpPr>
          <p:cNvPr id="180" name="Google Shape;180;p39"/>
          <p:cNvSpPr txBox="1">
            <a:spLocks noGrp="1"/>
          </p:cNvSpPr>
          <p:nvPr>
            <p:ph type="sldNum" idx="12"/>
          </p:nvPr>
        </p:nvSpPr>
        <p:spPr>
          <a:xfrm>
            <a:off x="3730200" y="4855800"/>
            <a:ext cx="1683600" cy="287700"/>
          </a:xfrm>
          <a:prstGeom prst="rect">
            <a:avLst/>
          </a:prstGeom>
        </p:spPr>
        <p:txBody>
          <a:bodyPr spcFirstLastPara="1" wrap="square" lIns="91425" tIns="91425" rIns="91425" bIns="91425" anchor="ctr" anchorCtr="0">
            <a:noAutofit/>
          </a:bodyPr>
          <a:lstStyle>
            <a:lvl1pPr lvl="0" algn="ctr" rtl="0">
              <a:buNone/>
              <a:defRPr sz="1100" i="1">
                <a:solidFill>
                  <a:srgbClr val="828282"/>
                </a:solidFill>
                <a:latin typeface="Roboto Condensed"/>
                <a:ea typeface="Roboto Condensed"/>
                <a:cs typeface="Roboto Condensed"/>
                <a:sym typeface="Roboto Condensed"/>
              </a:defRPr>
            </a:lvl1pPr>
            <a:lvl2pPr lvl="1" algn="ctr" rtl="0">
              <a:buNone/>
              <a:defRPr sz="1100" i="1">
                <a:solidFill>
                  <a:srgbClr val="828282"/>
                </a:solidFill>
                <a:latin typeface="Roboto Condensed"/>
                <a:ea typeface="Roboto Condensed"/>
                <a:cs typeface="Roboto Condensed"/>
                <a:sym typeface="Roboto Condensed"/>
              </a:defRPr>
            </a:lvl2pPr>
            <a:lvl3pPr lvl="2" algn="ctr" rtl="0">
              <a:buNone/>
              <a:defRPr sz="1100" i="1">
                <a:solidFill>
                  <a:srgbClr val="828282"/>
                </a:solidFill>
                <a:latin typeface="Roboto Condensed"/>
                <a:ea typeface="Roboto Condensed"/>
                <a:cs typeface="Roboto Condensed"/>
                <a:sym typeface="Roboto Condensed"/>
              </a:defRPr>
            </a:lvl3pPr>
            <a:lvl4pPr lvl="3" algn="ctr" rtl="0">
              <a:buNone/>
              <a:defRPr sz="1100" i="1">
                <a:solidFill>
                  <a:srgbClr val="828282"/>
                </a:solidFill>
                <a:latin typeface="Roboto Condensed"/>
                <a:ea typeface="Roboto Condensed"/>
                <a:cs typeface="Roboto Condensed"/>
                <a:sym typeface="Roboto Condensed"/>
              </a:defRPr>
            </a:lvl4pPr>
            <a:lvl5pPr lvl="4" algn="ctr" rtl="0">
              <a:buNone/>
              <a:defRPr sz="1100" i="1">
                <a:solidFill>
                  <a:srgbClr val="828282"/>
                </a:solidFill>
                <a:latin typeface="Roboto Condensed"/>
                <a:ea typeface="Roboto Condensed"/>
                <a:cs typeface="Roboto Condensed"/>
                <a:sym typeface="Roboto Condensed"/>
              </a:defRPr>
            </a:lvl5pPr>
            <a:lvl6pPr lvl="5" algn="ctr" rtl="0">
              <a:buNone/>
              <a:defRPr sz="1100" i="1">
                <a:solidFill>
                  <a:srgbClr val="828282"/>
                </a:solidFill>
                <a:latin typeface="Roboto Condensed"/>
                <a:ea typeface="Roboto Condensed"/>
                <a:cs typeface="Roboto Condensed"/>
                <a:sym typeface="Roboto Condensed"/>
              </a:defRPr>
            </a:lvl6pPr>
            <a:lvl7pPr lvl="6" algn="ctr" rtl="0">
              <a:buNone/>
              <a:defRPr sz="1100" i="1">
                <a:solidFill>
                  <a:srgbClr val="828282"/>
                </a:solidFill>
                <a:latin typeface="Roboto Condensed"/>
                <a:ea typeface="Roboto Condensed"/>
                <a:cs typeface="Roboto Condensed"/>
                <a:sym typeface="Roboto Condensed"/>
              </a:defRPr>
            </a:lvl7pPr>
            <a:lvl8pPr lvl="7" algn="ctr" rtl="0">
              <a:buNone/>
              <a:defRPr sz="1100" i="1">
                <a:solidFill>
                  <a:srgbClr val="828282"/>
                </a:solidFill>
                <a:latin typeface="Roboto Condensed"/>
                <a:ea typeface="Roboto Condensed"/>
                <a:cs typeface="Roboto Condensed"/>
                <a:sym typeface="Roboto Condensed"/>
              </a:defRPr>
            </a:lvl8pPr>
            <a:lvl9pPr lvl="8" algn="ctr" rtl="0">
              <a:buNone/>
              <a:defRPr sz="1100" i="1">
                <a:solidFill>
                  <a:srgbClr val="828282"/>
                </a:solidFill>
                <a:latin typeface="Roboto Condensed"/>
                <a:ea typeface="Roboto Condensed"/>
                <a:cs typeface="Roboto Condensed"/>
                <a:sym typeface="Roboto Condensed"/>
              </a:defRPr>
            </a:lvl9pPr>
          </a:lstStyle>
          <a:p>
            <a:pPr marL="0" lvl="0" indent="0" algn="ctr" rtl="0">
              <a:spcBef>
                <a:spcPts val="0"/>
              </a:spcBef>
              <a:spcAft>
                <a:spcPts val="0"/>
              </a:spcAft>
              <a:buNone/>
            </a:pPr>
            <a:r>
              <a:rPr lang="en"/>
              <a:t>www.sofa-framework.org</a:t>
            </a:r>
            <a:endParaRPr/>
          </a:p>
        </p:txBody>
      </p:sp>
      <p:sp>
        <p:nvSpPr>
          <p:cNvPr id="181" name="Google Shape;181;p39"/>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82" name="Google Shape;182;p3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3" name="Google Shape;183;p39"/>
          <p:cNvSpPr txBox="1">
            <a:spLocks noGrp="1"/>
          </p:cNvSpPr>
          <p:nvPr>
            <p:ph type="body" idx="2"/>
          </p:nvPr>
        </p:nvSpPr>
        <p:spPr>
          <a:xfrm>
            <a:off x="311700" y="1136888"/>
            <a:ext cx="8520600" cy="3432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04800" rtl="0">
              <a:spcBef>
                <a:spcPts val="0"/>
              </a:spcBef>
              <a:spcAft>
                <a:spcPts val="0"/>
              </a:spcAft>
              <a:buClr>
                <a:srgbClr val="E84E1B"/>
              </a:buClr>
              <a:buSzPts val="1200"/>
              <a:buChar char="■"/>
              <a:defRPr/>
            </a:lvl3pPr>
            <a:lvl4pPr marL="1828800" lvl="3" indent="-304800" rtl="0">
              <a:spcBef>
                <a:spcPts val="0"/>
              </a:spcBef>
              <a:spcAft>
                <a:spcPts val="0"/>
              </a:spcAft>
              <a:buClr>
                <a:srgbClr val="E84E1B"/>
              </a:buClr>
              <a:buSzPts val="1200"/>
              <a:buChar char="●"/>
              <a:defRPr/>
            </a:lvl4pPr>
            <a:lvl5pPr marL="2286000" lvl="4" indent="-304800" rtl="0">
              <a:spcBef>
                <a:spcPts val="0"/>
              </a:spcBef>
              <a:spcAft>
                <a:spcPts val="0"/>
              </a:spcAft>
              <a:buClr>
                <a:srgbClr val="E84E1B"/>
              </a:buClr>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84" name="Google Shape;184;p39"/>
          <p:cNvSpPr txBox="1">
            <a:spLocks noGrp="1"/>
          </p:cNvSpPr>
          <p:nvPr>
            <p:ph type="sldNum" idx="3"/>
          </p:nvPr>
        </p:nvSpPr>
        <p:spPr>
          <a:xfrm>
            <a:off x="8595300" y="4855800"/>
            <a:ext cx="548700" cy="287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185"/>
        <p:cNvGrpSpPr/>
        <p:nvPr/>
      </p:nvGrpSpPr>
      <p:grpSpPr>
        <a:xfrm>
          <a:off x="0" y="0"/>
          <a:ext cx="0" cy="0"/>
          <a:chOff x="0" y="0"/>
          <a:chExt cx="0" cy="0"/>
        </a:xfrm>
      </p:grpSpPr>
      <p:sp>
        <p:nvSpPr>
          <p:cNvPr id="186" name="Google Shape;186;p40"/>
          <p:cNvSpPr txBox="1">
            <a:spLocks noGrp="1"/>
          </p:cNvSpPr>
          <p:nvPr>
            <p:ph type="title"/>
          </p:nvPr>
        </p:nvSpPr>
        <p:spPr>
          <a:xfrm>
            <a:off x="2570400" y="0"/>
            <a:ext cx="6249900" cy="320400"/>
          </a:xfrm>
          <a:prstGeom prst="rect">
            <a:avLst/>
          </a:prstGeom>
          <a:noFill/>
          <a:ln>
            <a:noFill/>
          </a:ln>
        </p:spPr>
        <p:txBody>
          <a:bodyPr spcFirstLastPara="1" wrap="square" lIns="108000" tIns="0" rIns="0" bIns="0" anchor="ctr"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7" name="Google Shape;187;p40"/>
          <p:cNvSpPr txBox="1">
            <a:spLocks noGrp="1"/>
          </p:cNvSpPr>
          <p:nvPr>
            <p:ph type="dt" idx="10"/>
          </p:nvPr>
        </p:nvSpPr>
        <p:spPr>
          <a:xfrm>
            <a:off x="604158" y="4831353"/>
            <a:ext cx="2692500" cy="21600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0" tIns="0" rIns="0" bIns="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40"/>
          <p:cNvSpPr txBox="1">
            <a:spLocks noGrp="1"/>
          </p:cNvSpPr>
          <p:nvPr>
            <p:ph type="ftr" idx="11"/>
          </p:nvPr>
        </p:nvSpPr>
        <p:spPr>
          <a:xfrm>
            <a:off x="473765" y="4831353"/>
            <a:ext cx="108000" cy="21600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0"/>
          <p:cNvSpPr txBox="1">
            <a:spLocks noGrp="1"/>
          </p:cNvSpPr>
          <p:nvPr>
            <p:ph type="sldNum" idx="12"/>
          </p:nvPr>
        </p:nvSpPr>
        <p:spPr>
          <a:xfrm>
            <a:off x="323850" y="4831354"/>
            <a:ext cx="144000" cy="215700"/>
          </a:xfrm>
          <a:prstGeom prst="rect">
            <a:avLst/>
          </a:prstGeom>
          <a:noFill/>
          <a:ln w="9525" cap="flat" cmpd="sng">
            <a:solidFill>
              <a:schemeClr val="lt1">
                <a:alpha val="0"/>
              </a:schemeClr>
            </a:solidFill>
            <a:prstDash val="solid"/>
            <a:round/>
            <a:headEnd type="none" w="sm" len="sm"/>
            <a:tailEnd type="none" w="sm" len="sm"/>
          </a:ln>
        </p:spPr>
        <p:txBody>
          <a:bodyPr spcFirstLastPara="1" wrap="square" lIns="0" tIns="0" rIns="0" bIns="0"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90" name="Google Shape;190;p40"/>
          <p:cNvSpPr txBox="1">
            <a:spLocks noGrp="1"/>
          </p:cNvSpPr>
          <p:nvPr>
            <p:ph type="body" idx="1"/>
          </p:nvPr>
        </p:nvSpPr>
        <p:spPr>
          <a:xfrm>
            <a:off x="971550" y="621000"/>
            <a:ext cx="7200900" cy="900000"/>
          </a:xfrm>
          <a:prstGeom prst="rect">
            <a:avLst/>
          </a:prstGeom>
          <a:noFill/>
          <a:ln>
            <a:noFill/>
          </a:ln>
        </p:spPr>
        <p:txBody>
          <a:bodyPr spcFirstLastPara="1" wrap="square" lIns="0" tIns="0" rIns="0" bIns="0" anchor="t" anchorCtr="0">
            <a:noAutofit/>
          </a:bodyPr>
          <a:lstStyle>
            <a:lvl1pPr marL="457200" lvl="0" indent="-438150" algn="l">
              <a:lnSpc>
                <a:spcPct val="80000"/>
              </a:lnSpc>
              <a:spcBef>
                <a:spcPts val="0"/>
              </a:spcBef>
              <a:spcAft>
                <a:spcPts val="0"/>
              </a:spcAft>
              <a:buClr>
                <a:schemeClr val="dk2"/>
              </a:buClr>
              <a:buSzPts val="3300"/>
              <a:buChar char="●"/>
              <a:defRPr sz="3300" b="0">
                <a:solidFill>
                  <a:schemeClr val="dk2"/>
                </a:solidFill>
                <a:latin typeface="Inria Serif"/>
                <a:ea typeface="Inria Serif"/>
                <a:cs typeface="Inria Serif"/>
                <a:sym typeface="Inria Serif"/>
              </a:defRPr>
            </a:lvl1pPr>
            <a:lvl2pPr marL="914400" lvl="1" indent="-342900" algn="l">
              <a:lnSpc>
                <a:spcPct val="100000"/>
              </a:lnSpc>
              <a:spcBef>
                <a:spcPts val="200"/>
              </a:spcBef>
              <a:spcAft>
                <a:spcPts val="0"/>
              </a:spcAft>
              <a:buClr>
                <a:schemeClr val="dk1"/>
              </a:buClr>
              <a:buSzPts val="1800"/>
              <a:buChar char="○"/>
              <a:defRPr/>
            </a:lvl2pPr>
            <a:lvl3pPr marL="1371600" lvl="2" indent="-342900" algn="l">
              <a:lnSpc>
                <a:spcPct val="100000"/>
              </a:lnSpc>
              <a:spcBef>
                <a:spcPts val="2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2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 name="Google Shape;191;p40"/>
          <p:cNvSpPr txBox="1">
            <a:spLocks noGrp="1"/>
          </p:cNvSpPr>
          <p:nvPr>
            <p:ph type="body" idx="2"/>
          </p:nvPr>
        </p:nvSpPr>
        <p:spPr>
          <a:xfrm>
            <a:off x="971550" y="1233025"/>
            <a:ext cx="7200900" cy="32295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Clr>
                <a:schemeClr val="lt2"/>
              </a:buClr>
              <a:buSzPts val="1800"/>
              <a:buChar char="●"/>
              <a:defRPr/>
            </a:lvl1pPr>
            <a:lvl2pPr marL="914400" lvl="1" indent="-342900" algn="l">
              <a:lnSpc>
                <a:spcPct val="100000"/>
              </a:lnSpc>
              <a:spcBef>
                <a:spcPts val="1000"/>
              </a:spcBef>
              <a:spcAft>
                <a:spcPts val="0"/>
              </a:spcAft>
              <a:buClr>
                <a:schemeClr val="dk1"/>
              </a:buClr>
              <a:buSzPts val="1800"/>
              <a:buChar char="○"/>
              <a:defRPr/>
            </a:lvl2pPr>
            <a:lvl3pPr marL="1371600" lvl="2" indent="-342900" algn="l">
              <a:lnSpc>
                <a:spcPct val="100000"/>
              </a:lnSpc>
              <a:spcBef>
                <a:spcPts val="2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2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185325"/>
            <a:ext cx="8520600" cy="871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7"/>
          <p:cNvSpPr txBox="1">
            <a:spLocks noGrp="1"/>
          </p:cNvSpPr>
          <p:nvPr>
            <p:ph type="body" idx="1"/>
          </p:nvPr>
        </p:nvSpPr>
        <p:spPr>
          <a:xfrm>
            <a:off x="311700" y="1233900"/>
            <a:ext cx="8520600" cy="3429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E84E1B"/>
              </a:buClr>
              <a:buSzPts val="1800"/>
              <a:buChar char="●"/>
              <a:defRPr>
                <a:solidFill>
                  <a:srgbClr val="3C3C3B"/>
                </a:solidFill>
              </a:defRPr>
            </a:lvl1pPr>
            <a:lvl2pPr marL="914400" lvl="1" indent="-317500" rtl="0">
              <a:spcBef>
                <a:spcPts val="1600"/>
              </a:spcBef>
              <a:spcAft>
                <a:spcPts val="0"/>
              </a:spcAft>
              <a:buClr>
                <a:srgbClr val="E84E1B"/>
              </a:buClr>
              <a:buSzPts val="1400"/>
              <a:buChar char="○"/>
              <a:defRPr>
                <a:solidFill>
                  <a:srgbClr val="3C3C3B"/>
                </a:solidFill>
              </a:defRPr>
            </a:lvl2pPr>
            <a:lvl3pPr marL="1371600" lvl="2" indent="-304800" rtl="0">
              <a:spcBef>
                <a:spcPts val="1600"/>
              </a:spcBef>
              <a:spcAft>
                <a:spcPts val="0"/>
              </a:spcAft>
              <a:buClr>
                <a:srgbClr val="E84E1B"/>
              </a:buClr>
              <a:buSzPts val="1200"/>
              <a:buChar char="■"/>
              <a:defRPr>
                <a:solidFill>
                  <a:srgbClr val="3C3C3B"/>
                </a:solidFill>
              </a:defRPr>
            </a:lvl3pPr>
            <a:lvl4pPr marL="1828800" lvl="3" indent="-304800" rtl="0">
              <a:spcBef>
                <a:spcPts val="1600"/>
              </a:spcBef>
              <a:spcAft>
                <a:spcPts val="0"/>
              </a:spcAft>
              <a:buClr>
                <a:srgbClr val="E84E1B"/>
              </a:buClr>
              <a:buSzPts val="1200"/>
              <a:buChar char="●"/>
              <a:defRPr>
                <a:solidFill>
                  <a:srgbClr val="3C3C3B"/>
                </a:solidFill>
              </a:defRPr>
            </a:lvl4pPr>
            <a:lvl5pPr marL="2286000" lvl="4" indent="-304800" rtl="0">
              <a:spcBef>
                <a:spcPts val="1600"/>
              </a:spcBef>
              <a:spcAft>
                <a:spcPts val="0"/>
              </a:spcAft>
              <a:buClr>
                <a:srgbClr val="3C3C3B"/>
              </a:buClr>
              <a:buSzPts val="1200"/>
              <a:buChar char="○"/>
              <a:defRPr>
                <a:solidFill>
                  <a:srgbClr val="3C3C3B"/>
                </a:solidFill>
              </a:defRPr>
            </a:lvl5pPr>
            <a:lvl6pPr marL="2743200" lvl="5" indent="-304800" rtl="0">
              <a:spcBef>
                <a:spcPts val="1600"/>
              </a:spcBef>
              <a:spcAft>
                <a:spcPts val="0"/>
              </a:spcAft>
              <a:buClr>
                <a:srgbClr val="3C3C3B"/>
              </a:buClr>
              <a:buSzPts val="1200"/>
              <a:buChar char="■"/>
              <a:defRPr>
                <a:solidFill>
                  <a:srgbClr val="3C3C3B"/>
                </a:solidFill>
              </a:defRPr>
            </a:lvl6pPr>
            <a:lvl7pPr marL="3200400" lvl="6" indent="-304800" rtl="0">
              <a:spcBef>
                <a:spcPts val="1600"/>
              </a:spcBef>
              <a:spcAft>
                <a:spcPts val="0"/>
              </a:spcAft>
              <a:buClr>
                <a:srgbClr val="3C3C3B"/>
              </a:buClr>
              <a:buSzPts val="1200"/>
              <a:buChar char="●"/>
              <a:defRPr>
                <a:solidFill>
                  <a:srgbClr val="3C3C3B"/>
                </a:solidFill>
              </a:defRPr>
            </a:lvl7pPr>
            <a:lvl8pPr marL="3657600" lvl="7" indent="-317500" rtl="0">
              <a:spcBef>
                <a:spcPts val="1600"/>
              </a:spcBef>
              <a:spcAft>
                <a:spcPts val="0"/>
              </a:spcAft>
              <a:buClr>
                <a:srgbClr val="3C3C3B"/>
              </a:buClr>
              <a:buSzPts val="1400"/>
              <a:buChar char="○"/>
              <a:defRPr>
                <a:solidFill>
                  <a:srgbClr val="3C3C3B"/>
                </a:solidFill>
              </a:defRPr>
            </a:lvl8pPr>
            <a:lvl9pPr marL="4114800" lvl="8" indent="-317500" rtl="0">
              <a:spcBef>
                <a:spcPts val="1600"/>
              </a:spcBef>
              <a:spcAft>
                <a:spcPts val="1600"/>
              </a:spcAft>
              <a:buClr>
                <a:srgbClr val="3C3C3B"/>
              </a:buClr>
              <a:buSzPts val="1400"/>
              <a:buChar char="■"/>
              <a:defRPr>
                <a:solidFill>
                  <a:srgbClr val="3C3C3B"/>
                </a:solidFill>
              </a:defRPr>
            </a:lvl9pPr>
          </a:lstStyle>
          <a:p>
            <a:endParaRPr/>
          </a:p>
        </p:txBody>
      </p:sp>
      <p:sp>
        <p:nvSpPr>
          <p:cNvPr id="83" name="Google Shape;83;p17"/>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84" name="Google Shape;84;p17"/>
          <p:cNvPicPr preferRelativeResize="0"/>
          <p:nvPr/>
        </p:nvPicPr>
        <p:blipFill>
          <a:blip r:embed="rId2">
            <a:alphaModFix amt="75000"/>
          </a:blip>
          <a:stretch>
            <a:fillRect/>
          </a:stretch>
        </p:blipFill>
        <p:spPr>
          <a:xfrm>
            <a:off x="8259300" y="4663200"/>
            <a:ext cx="843125" cy="450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85325"/>
            <a:ext cx="8520600" cy="871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8"/>
          <p:cNvSpPr txBox="1">
            <a:spLocks noGrp="1"/>
          </p:cNvSpPr>
          <p:nvPr>
            <p:ph type="body" idx="1"/>
          </p:nvPr>
        </p:nvSpPr>
        <p:spPr>
          <a:xfrm>
            <a:off x="311700" y="1228675"/>
            <a:ext cx="3999900" cy="3416400"/>
          </a:xfrm>
          <a:prstGeom prst="rect">
            <a:avLst/>
          </a:prstGeom>
        </p:spPr>
        <p:txBody>
          <a:bodyPr spcFirstLastPara="1" wrap="square" lIns="91425" tIns="91425" rIns="91425" bIns="91425" anchor="t" anchorCtr="0">
            <a:noAutofit/>
          </a:bodyPr>
          <a:lstStyle>
            <a:lvl1pPr marL="457200" lvl="0" indent="-342900" rtl="0">
              <a:lnSpc>
                <a:spcPct val="150000"/>
              </a:lnSpc>
              <a:spcBef>
                <a:spcPts val="0"/>
              </a:spcBef>
              <a:spcAft>
                <a:spcPts val="0"/>
              </a:spcAft>
              <a:buSzPts val="1800"/>
              <a:buChar char="●"/>
              <a:defRPr/>
            </a:lvl1pPr>
            <a:lvl2pPr marL="914400" lvl="1" indent="-317500" rtl="0">
              <a:lnSpc>
                <a:spcPct val="150000"/>
              </a:lnSpc>
              <a:spcBef>
                <a:spcPts val="1600"/>
              </a:spcBef>
              <a:spcAft>
                <a:spcPts val="0"/>
              </a:spcAft>
              <a:buSzPts val="1400"/>
              <a:buChar char="○"/>
              <a:defRPr/>
            </a:lvl2pPr>
            <a:lvl3pPr marL="1371600" lvl="2" indent="-304800" rtl="0">
              <a:lnSpc>
                <a:spcPct val="150000"/>
              </a:lnSpc>
              <a:spcBef>
                <a:spcPts val="1600"/>
              </a:spcBef>
              <a:spcAft>
                <a:spcPts val="0"/>
              </a:spcAft>
              <a:buSzPts val="1200"/>
              <a:buChar char="■"/>
              <a:defRPr sz="1200"/>
            </a:lvl3pPr>
            <a:lvl4pPr marL="1828800" lvl="3" indent="-304800" rtl="0">
              <a:lnSpc>
                <a:spcPct val="150000"/>
              </a:lnSpc>
              <a:spcBef>
                <a:spcPts val="1600"/>
              </a:spcBef>
              <a:spcAft>
                <a:spcPts val="0"/>
              </a:spcAft>
              <a:buSzPts val="1200"/>
              <a:buChar char="●"/>
              <a:defRPr sz="1200"/>
            </a:lvl4pPr>
            <a:lvl5pPr marL="2286000" lvl="4" indent="-304800" rtl="0">
              <a:lnSpc>
                <a:spcPct val="150000"/>
              </a:lnSpc>
              <a:spcBef>
                <a:spcPts val="1600"/>
              </a:spcBef>
              <a:spcAft>
                <a:spcPts val="0"/>
              </a:spcAft>
              <a:buSzPts val="1200"/>
              <a:buChar char="○"/>
              <a:defRPr sz="1200"/>
            </a:lvl5pPr>
            <a:lvl6pPr marL="2743200" lvl="5" indent="-304800" rtl="0">
              <a:lnSpc>
                <a:spcPct val="150000"/>
              </a:lnSpc>
              <a:spcBef>
                <a:spcPts val="1600"/>
              </a:spcBef>
              <a:spcAft>
                <a:spcPts val="0"/>
              </a:spcAft>
              <a:buSzPts val="1200"/>
              <a:buChar char="■"/>
              <a:defRPr sz="1200"/>
            </a:lvl6pPr>
            <a:lvl7pPr marL="3200400" lvl="6" indent="-304800" rtl="0">
              <a:lnSpc>
                <a:spcPct val="150000"/>
              </a:lnSpc>
              <a:spcBef>
                <a:spcPts val="1600"/>
              </a:spcBef>
              <a:spcAft>
                <a:spcPts val="0"/>
              </a:spcAft>
              <a:buSzPts val="1200"/>
              <a:buChar char="●"/>
              <a:defRPr sz="1200"/>
            </a:lvl7pPr>
            <a:lvl8pPr marL="3657600" lvl="7" indent="-304800" rtl="0">
              <a:lnSpc>
                <a:spcPct val="150000"/>
              </a:lnSpc>
              <a:spcBef>
                <a:spcPts val="1600"/>
              </a:spcBef>
              <a:spcAft>
                <a:spcPts val="0"/>
              </a:spcAft>
              <a:buSzPts val="1200"/>
              <a:buChar char="○"/>
              <a:defRPr sz="1200"/>
            </a:lvl8pPr>
            <a:lvl9pPr marL="4114800" lvl="8" indent="-304800" rtl="0">
              <a:lnSpc>
                <a:spcPct val="150000"/>
              </a:lnSpc>
              <a:spcBef>
                <a:spcPts val="1600"/>
              </a:spcBef>
              <a:spcAft>
                <a:spcPts val="1600"/>
              </a:spcAft>
              <a:buSzPts val="1200"/>
              <a:buChar char="■"/>
              <a:defRPr sz="1200"/>
            </a:lvl9pPr>
          </a:lstStyle>
          <a:p>
            <a:endParaRPr/>
          </a:p>
        </p:txBody>
      </p:sp>
      <p:sp>
        <p:nvSpPr>
          <p:cNvPr id="88" name="Google Shape;88;p18"/>
          <p:cNvSpPr txBox="1">
            <a:spLocks noGrp="1"/>
          </p:cNvSpPr>
          <p:nvPr>
            <p:ph type="body" idx="2"/>
          </p:nvPr>
        </p:nvSpPr>
        <p:spPr>
          <a:xfrm>
            <a:off x="4832400" y="1228675"/>
            <a:ext cx="3999900" cy="3416400"/>
          </a:xfrm>
          <a:prstGeom prst="rect">
            <a:avLst/>
          </a:prstGeom>
        </p:spPr>
        <p:txBody>
          <a:bodyPr spcFirstLastPara="1" wrap="square" lIns="91425" tIns="91425" rIns="91425" bIns="91425" anchor="t" anchorCtr="0">
            <a:noAutofit/>
          </a:bodyPr>
          <a:lstStyle>
            <a:lvl1pPr marL="457200" lvl="0" indent="-342900" rtl="0">
              <a:lnSpc>
                <a:spcPct val="150000"/>
              </a:lnSpc>
              <a:spcBef>
                <a:spcPts val="0"/>
              </a:spcBef>
              <a:spcAft>
                <a:spcPts val="0"/>
              </a:spcAft>
              <a:buSzPts val="1800"/>
              <a:buChar char="●"/>
              <a:defRPr/>
            </a:lvl1pPr>
            <a:lvl2pPr marL="914400" lvl="1" indent="-317500" rtl="0">
              <a:lnSpc>
                <a:spcPct val="150000"/>
              </a:lnSpc>
              <a:spcBef>
                <a:spcPts val="1600"/>
              </a:spcBef>
              <a:spcAft>
                <a:spcPts val="0"/>
              </a:spcAft>
              <a:buSzPts val="1400"/>
              <a:buChar char="○"/>
              <a:defRPr/>
            </a:lvl2pPr>
            <a:lvl3pPr marL="1371600" lvl="2" indent="-304800" rtl="0">
              <a:lnSpc>
                <a:spcPct val="150000"/>
              </a:lnSpc>
              <a:spcBef>
                <a:spcPts val="1600"/>
              </a:spcBef>
              <a:spcAft>
                <a:spcPts val="0"/>
              </a:spcAft>
              <a:buSzPts val="1200"/>
              <a:buChar char="■"/>
              <a:defRPr sz="1200"/>
            </a:lvl3pPr>
            <a:lvl4pPr marL="1828800" lvl="3" indent="-304800" rtl="0">
              <a:lnSpc>
                <a:spcPct val="150000"/>
              </a:lnSpc>
              <a:spcBef>
                <a:spcPts val="1600"/>
              </a:spcBef>
              <a:spcAft>
                <a:spcPts val="0"/>
              </a:spcAft>
              <a:buSzPts val="1200"/>
              <a:buChar char="●"/>
              <a:defRPr sz="1200"/>
            </a:lvl4pPr>
            <a:lvl5pPr marL="2286000" lvl="4" indent="-304800" rtl="0">
              <a:lnSpc>
                <a:spcPct val="150000"/>
              </a:lnSpc>
              <a:spcBef>
                <a:spcPts val="1600"/>
              </a:spcBef>
              <a:spcAft>
                <a:spcPts val="0"/>
              </a:spcAft>
              <a:buSzPts val="1200"/>
              <a:buChar char="○"/>
              <a:defRPr sz="1200"/>
            </a:lvl5pPr>
            <a:lvl6pPr marL="2743200" lvl="5" indent="-304800" rtl="0">
              <a:lnSpc>
                <a:spcPct val="150000"/>
              </a:lnSpc>
              <a:spcBef>
                <a:spcPts val="1600"/>
              </a:spcBef>
              <a:spcAft>
                <a:spcPts val="0"/>
              </a:spcAft>
              <a:buSzPts val="1200"/>
              <a:buChar char="■"/>
              <a:defRPr sz="1200"/>
            </a:lvl6pPr>
            <a:lvl7pPr marL="3200400" lvl="6" indent="-304800" rtl="0">
              <a:lnSpc>
                <a:spcPct val="150000"/>
              </a:lnSpc>
              <a:spcBef>
                <a:spcPts val="1600"/>
              </a:spcBef>
              <a:spcAft>
                <a:spcPts val="0"/>
              </a:spcAft>
              <a:buSzPts val="1200"/>
              <a:buChar char="●"/>
              <a:defRPr sz="1200"/>
            </a:lvl7pPr>
            <a:lvl8pPr marL="3657600" lvl="7" indent="-304800" rtl="0">
              <a:lnSpc>
                <a:spcPct val="150000"/>
              </a:lnSpc>
              <a:spcBef>
                <a:spcPts val="1600"/>
              </a:spcBef>
              <a:spcAft>
                <a:spcPts val="0"/>
              </a:spcAft>
              <a:buSzPts val="1200"/>
              <a:buChar char="○"/>
              <a:defRPr sz="1200"/>
            </a:lvl8pPr>
            <a:lvl9pPr marL="4114800" lvl="8" indent="-304800" rtl="0">
              <a:lnSpc>
                <a:spcPct val="150000"/>
              </a:lnSpc>
              <a:spcBef>
                <a:spcPts val="1600"/>
              </a:spcBef>
              <a:spcAft>
                <a:spcPts val="1600"/>
              </a:spcAft>
              <a:buSzPts val="1200"/>
              <a:buChar char="■"/>
              <a:defRPr sz="1200"/>
            </a:lvl9pPr>
          </a:lstStyle>
          <a:p>
            <a:endParaRPr/>
          </a:p>
        </p:txBody>
      </p:sp>
      <p:sp>
        <p:nvSpPr>
          <p:cNvPr id="89" name="Google Shape;89;p18"/>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90" name="Google Shape;90;p18"/>
          <p:cNvPicPr preferRelativeResize="0"/>
          <p:nvPr/>
        </p:nvPicPr>
        <p:blipFill>
          <a:blip r:embed="rId2">
            <a:alphaModFix amt="75000"/>
          </a:blip>
          <a:stretch>
            <a:fillRect/>
          </a:stretch>
        </p:blipFill>
        <p:spPr>
          <a:xfrm>
            <a:off x="8259300" y="4663197"/>
            <a:ext cx="843125" cy="450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185325"/>
            <a:ext cx="8520600" cy="871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9"/>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7" name="Google Shape;97;p20"/>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1"/>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6" name="Google Shape;106;p22"/>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3"/>
          <p:cNvSpPr txBox="1">
            <a:spLocks noGrp="1"/>
          </p:cNvSpPr>
          <p:nvPr>
            <p:ph type="sldNum" idx="12"/>
          </p:nvPr>
        </p:nvSpPr>
        <p:spPr>
          <a:xfrm>
            <a:off x="4297650" y="4795474"/>
            <a:ext cx="548700" cy="33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185325"/>
            <a:ext cx="8520600" cy="87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84E1B"/>
              </a:buClr>
              <a:buSzPts val="3600"/>
              <a:buFont typeface="Roboto Condensed"/>
              <a:buNone/>
              <a:defRPr sz="3600">
                <a:solidFill>
                  <a:srgbClr val="E84E1B"/>
                </a:solidFill>
                <a:latin typeface="Roboto Condensed"/>
                <a:ea typeface="Roboto Condensed"/>
                <a:cs typeface="Roboto Condensed"/>
                <a:sym typeface="Roboto Condense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0" name="Google Shape;70;p14"/>
          <p:cNvSpPr txBox="1">
            <a:spLocks noGrp="1"/>
          </p:cNvSpPr>
          <p:nvPr>
            <p:ph type="body" idx="1"/>
          </p:nvPr>
        </p:nvSpPr>
        <p:spPr>
          <a:xfrm>
            <a:off x="311700" y="1233900"/>
            <a:ext cx="8520600" cy="3429300"/>
          </a:xfrm>
          <a:prstGeom prst="rect">
            <a:avLst/>
          </a:prstGeom>
          <a:noFill/>
          <a:ln>
            <a:noFill/>
          </a:ln>
        </p:spPr>
        <p:txBody>
          <a:bodyPr spcFirstLastPara="1" wrap="square" lIns="91425" tIns="91425" rIns="91425" bIns="91425" anchor="t" anchorCtr="0">
            <a:noAutofit/>
          </a:bodyPr>
          <a:lstStyle>
            <a:lvl1pPr marL="457200" lvl="0" indent="-342900" rtl="0">
              <a:lnSpc>
                <a:spcPct val="150000"/>
              </a:lnSpc>
              <a:spcBef>
                <a:spcPts val="0"/>
              </a:spcBef>
              <a:spcAft>
                <a:spcPts val="0"/>
              </a:spcAft>
              <a:buClr>
                <a:srgbClr val="E84E1B"/>
              </a:buClr>
              <a:buSzPts val="1800"/>
              <a:buFont typeface="Duru Sans"/>
              <a:buChar char="●"/>
              <a:defRPr sz="1800">
                <a:solidFill>
                  <a:srgbClr val="3C3C3B"/>
                </a:solidFill>
                <a:latin typeface="Duru Sans"/>
                <a:ea typeface="Duru Sans"/>
                <a:cs typeface="Duru Sans"/>
                <a:sym typeface="Duru Sans"/>
              </a:defRPr>
            </a:lvl1pPr>
            <a:lvl2pPr marL="914400" lvl="1" indent="-317500" rtl="0">
              <a:lnSpc>
                <a:spcPct val="150000"/>
              </a:lnSpc>
              <a:spcBef>
                <a:spcPts val="1600"/>
              </a:spcBef>
              <a:spcAft>
                <a:spcPts val="0"/>
              </a:spcAft>
              <a:buClr>
                <a:srgbClr val="E84E1B"/>
              </a:buClr>
              <a:buSzPts val="1400"/>
              <a:buFont typeface="Duru Sans"/>
              <a:buChar char="○"/>
              <a:defRPr>
                <a:solidFill>
                  <a:srgbClr val="3C3C3B"/>
                </a:solidFill>
                <a:latin typeface="Duru Sans"/>
                <a:ea typeface="Duru Sans"/>
                <a:cs typeface="Duru Sans"/>
                <a:sym typeface="Duru Sans"/>
              </a:defRPr>
            </a:lvl2pPr>
            <a:lvl3pPr marL="1371600" lvl="2" indent="-304800" rtl="0">
              <a:lnSpc>
                <a:spcPct val="150000"/>
              </a:lnSpc>
              <a:spcBef>
                <a:spcPts val="1600"/>
              </a:spcBef>
              <a:spcAft>
                <a:spcPts val="0"/>
              </a:spcAft>
              <a:buClr>
                <a:srgbClr val="E84E1B"/>
              </a:buClr>
              <a:buSzPts val="1200"/>
              <a:buFont typeface="Duru Sans"/>
              <a:buChar char="■"/>
              <a:defRPr sz="1200">
                <a:solidFill>
                  <a:srgbClr val="3C3C3B"/>
                </a:solidFill>
                <a:latin typeface="Duru Sans"/>
                <a:ea typeface="Duru Sans"/>
                <a:cs typeface="Duru Sans"/>
                <a:sym typeface="Duru Sans"/>
              </a:defRPr>
            </a:lvl3pPr>
            <a:lvl4pPr marL="1828800" lvl="3" indent="-304800" rtl="0">
              <a:lnSpc>
                <a:spcPct val="150000"/>
              </a:lnSpc>
              <a:spcBef>
                <a:spcPts val="1600"/>
              </a:spcBef>
              <a:spcAft>
                <a:spcPts val="0"/>
              </a:spcAft>
              <a:buClr>
                <a:srgbClr val="E84E1B"/>
              </a:buClr>
              <a:buSzPts val="1200"/>
              <a:buFont typeface="Duru Sans"/>
              <a:buChar char="●"/>
              <a:defRPr sz="1200">
                <a:solidFill>
                  <a:srgbClr val="3C3C3B"/>
                </a:solidFill>
                <a:latin typeface="Duru Sans"/>
                <a:ea typeface="Duru Sans"/>
                <a:cs typeface="Duru Sans"/>
                <a:sym typeface="Duru Sans"/>
              </a:defRPr>
            </a:lvl4pPr>
            <a:lvl5pPr marL="2286000" lvl="4" indent="-304800" rtl="0">
              <a:lnSpc>
                <a:spcPct val="150000"/>
              </a:lnSpc>
              <a:spcBef>
                <a:spcPts val="1600"/>
              </a:spcBef>
              <a:spcAft>
                <a:spcPts val="0"/>
              </a:spcAft>
              <a:buClr>
                <a:srgbClr val="3C3C3B"/>
              </a:buClr>
              <a:buSzPts val="1200"/>
              <a:buFont typeface="Duru Sans"/>
              <a:buChar char="○"/>
              <a:defRPr sz="1200">
                <a:solidFill>
                  <a:srgbClr val="3C3C3B"/>
                </a:solidFill>
                <a:latin typeface="Duru Sans"/>
                <a:ea typeface="Duru Sans"/>
                <a:cs typeface="Duru Sans"/>
                <a:sym typeface="Duru Sans"/>
              </a:defRPr>
            </a:lvl5pPr>
            <a:lvl6pPr marL="2743200" lvl="5" indent="-304800" rtl="0">
              <a:lnSpc>
                <a:spcPct val="150000"/>
              </a:lnSpc>
              <a:spcBef>
                <a:spcPts val="1600"/>
              </a:spcBef>
              <a:spcAft>
                <a:spcPts val="0"/>
              </a:spcAft>
              <a:buClr>
                <a:srgbClr val="3C3C3B"/>
              </a:buClr>
              <a:buSzPts val="1200"/>
              <a:buFont typeface="Duru Sans"/>
              <a:buChar char="■"/>
              <a:defRPr sz="1200">
                <a:solidFill>
                  <a:srgbClr val="3C3C3B"/>
                </a:solidFill>
                <a:latin typeface="Duru Sans"/>
                <a:ea typeface="Duru Sans"/>
                <a:cs typeface="Duru Sans"/>
                <a:sym typeface="Duru Sans"/>
              </a:defRPr>
            </a:lvl6pPr>
            <a:lvl7pPr marL="3200400" lvl="6" indent="-304800" rtl="0">
              <a:lnSpc>
                <a:spcPct val="150000"/>
              </a:lnSpc>
              <a:spcBef>
                <a:spcPts val="1600"/>
              </a:spcBef>
              <a:spcAft>
                <a:spcPts val="0"/>
              </a:spcAft>
              <a:buClr>
                <a:srgbClr val="3C3C3B"/>
              </a:buClr>
              <a:buSzPts val="1200"/>
              <a:buFont typeface="Duru Sans"/>
              <a:buChar char="●"/>
              <a:defRPr sz="1200">
                <a:solidFill>
                  <a:srgbClr val="3C3C3B"/>
                </a:solidFill>
                <a:latin typeface="Duru Sans"/>
                <a:ea typeface="Duru Sans"/>
                <a:cs typeface="Duru Sans"/>
                <a:sym typeface="Duru Sans"/>
              </a:defRPr>
            </a:lvl7pPr>
            <a:lvl8pPr marL="3657600" lvl="7" indent="-317500" rtl="0">
              <a:lnSpc>
                <a:spcPct val="150000"/>
              </a:lnSpc>
              <a:spcBef>
                <a:spcPts val="1600"/>
              </a:spcBef>
              <a:spcAft>
                <a:spcPts val="0"/>
              </a:spcAft>
              <a:buClr>
                <a:srgbClr val="3C3C3B"/>
              </a:buClr>
              <a:buSzPts val="1400"/>
              <a:buFont typeface="Duru Sans"/>
              <a:buChar char="○"/>
              <a:defRPr>
                <a:solidFill>
                  <a:srgbClr val="3C3C3B"/>
                </a:solidFill>
                <a:latin typeface="Duru Sans"/>
                <a:ea typeface="Duru Sans"/>
                <a:cs typeface="Duru Sans"/>
                <a:sym typeface="Duru Sans"/>
              </a:defRPr>
            </a:lvl8pPr>
            <a:lvl9pPr marL="4114800" lvl="8" indent="-317500" rtl="0">
              <a:lnSpc>
                <a:spcPct val="150000"/>
              </a:lnSpc>
              <a:spcBef>
                <a:spcPts val="1600"/>
              </a:spcBef>
              <a:spcAft>
                <a:spcPts val="1600"/>
              </a:spcAft>
              <a:buClr>
                <a:srgbClr val="3C3C3B"/>
              </a:buClr>
              <a:buSzPts val="1400"/>
              <a:buFont typeface="Duru Sans"/>
              <a:buChar char="■"/>
              <a:defRPr>
                <a:solidFill>
                  <a:srgbClr val="3C3C3B"/>
                </a:solidFill>
                <a:latin typeface="Duru Sans"/>
                <a:ea typeface="Duru Sans"/>
                <a:cs typeface="Duru Sans"/>
                <a:sym typeface="Duru Sans"/>
              </a:defRPr>
            </a:lvl9pPr>
          </a:lstStyle>
          <a:p>
            <a:endParaRPr/>
          </a:p>
        </p:txBody>
      </p:sp>
      <p:sp>
        <p:nvSpPr>
          <p:cNvPr id="71" name="Google Shape;71;p14"/>
          <p:cNvSpPr txBox="1">
            <a:spLocks noGrp="1"/>
          </p:cNvSpPr>
          <p:nvPr>
            <p:ph type="sldNum" idx="12"/>
          </p:nvPr>
        </p:nvSpPr>
        <p:spPr>
          <a:xfrm>
            <a:off x="4297650" y="4795474"/>
            <a:ext cx="548700" cy="337500"/>
          </a:xfrm>
          <a:prstGeom prst="rect">
            <a:avLst/>
          </a:prstGeom>
          <a:noFill/>
          <a:ln>
            <a:noFill/>
          </a:ln>
        </p:spPr>
        <p:txBody>
          <a:bodyPr spcFirstLastPara="1" wrap="square" lIns="91425" tIns="91425" rIns="91425" bIns="91425" anchor="ctr" anchorCtr="0">
            <a:noAutofit/>
          </a:bodyPr>
          <a:lstStyle>
            <a:lvl1pPr lvl="0" algn="ctr" rtl="0">
              <a:buNone/>
              <a:defRPr sz="1000">
                <a:solidFill>
                  <a:schemeClr val="dk2"/>
                </a:solidFill>
              </a:defRPr>
            </a:lvl1pPr>
            <a:lvl2pPr lvl="1" algn="ctr" rtl="0">
              <a:buNone/>
              <a:defRPr sz="1000">
                <a:solidFill>
                  <a:schemeClr val="dk2"/>
                </a:solidFill>
              </a:defRPr>
            </a:lvl2pPr>
            <a:lvl3pPr lvl="2" algn="ctr" rtl="0">
              <a:buNone/>
              <a:defRPr sz="1000">
                <a:solidFill>
                  <a:schemeClr val="dk2"/>
                </a:solidFill>
              </a:defRPr>
            </a:lvl3pPr>
            <a:lvl4pPr lvl="3" algn="ctr" rtl="0">
              <a:buNone/>
              <a:defRPr sz="1000">
                <a:solidFill>
                  <a:schemeClr val="dk2"/>
                </a:solidFill>
              </a:defRPr>
            </a:lvl4pPr>
            <a:lvl5pPr lvl="4" algn="ctr" rtl="0">
              <a:buNone/>
              <a:defRPr sz="1000">
                <a:solidFill>
                  <a:schemeClr val="dk2"/>
                </a:solidFill>
              </a:defRPr>
            </a:lvl5pPr>
            <a:lvl6pPr lvl="5" algn="ctr" rtl="0">
              <a:buNone/>
              <a:defRPr sz="1000">
                <a:solidFill>
                  <a:schemeClr val="dk2"/>
                </a:solidFill>
              </a:defRPr>
            </a:lvl6pPr>
            <a:lvl7pPr lvl="6" algn="ctr" rtl="0">
              <a:buNone/>
              <a:defRPr sz="1000">
                <a:solidFill>
                  <a:schemeClr val="dk2"/>
                </a:solidFill>
              </a:defRPr>
            </a:lvl7pPr>
            <a:lvl8pPr lvl="7" algn="ctr" rtl="0">
              <a:buNone/>
              <a:defRPr sz="1000">
                <a:solidFill>
                  <a:schemeClr val="dk2"/>
                </a:solidFill>
              </a:defRPr>
            </a:lvl8pPr>
            <a:lvl9pPr lvl="8" algn="ctr" rtl="0">
              <a:buNone/>
              <a:defRPr sz="1000">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2926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84E1B"/>
              </a:buClr>
              <a:buSzPts val="3600"/>
              <a:buFont typeface="Roboto Condensed"/>
              <a:buNone/>
              <a:defRPr sz="3600">
                <a:solidFill>
                  <a:srgbClr val="E84E1B"/>
                </a:solidFill>
                <a:latin typeface="Roboto Condensed"/>
                <a:ea typeface="Roboto Condensed"/>
                <a:cs typeface="Roboto Condensed"/>
                <a:sym typeface="Roboto Condensed"/>
              </a:defRPr>
            </a:lvl1pPr>
            <a:lvl2pPr lvl="1" rtl="0">
              <a:spcBef>
                <a:spcPts val="0"/>
              </a:spcBef>
              <a:spcAft>
                <a:spcPts val="0"/>
              </a:spcAft>
              <a:buClr>
                <a:schemeClr val="dk1"/>
              </a:buClr>
              <a:buSzPts val="3600"/>
              <a:buFont typeface="Roboto Condensed"/>
              <a:buNone/>
              <a:defRPr sz="360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3600"/>
              <a:buFont typeface="Roboto Condensed"/>
              <a:buNone/>
              <a:defRPr sz="360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3600"/>
              <a:buFont typeface="Roboto Condensed"/>
              <a:buNone/>
              <a:defRPr sz="360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3600"/>
              <a:buFont typeface="Roboto Condensed"/>
              <a:buNone/>
              <a:defRPr sz="360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3600"/>
              <a:buFont typeface="Roboto Condensed"/>
              <a:buNone/>
              <a:defRPr sz="360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3600"/>
              <a:buFont typeface="Roboto Condensed"/>
              <a:buNone/>
              <a:defRPr sz="360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3600"/>
              <a:buFont typeface="Roboto Condensed"/>
              <a:buNone/>
              <a:defRPr sz="360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3600"/>
              <a:buFont typeface="Roboto Condensed"/>
              <a:buNone/>
              <a:defRPr sz="3600">
                <a:solidFill>
                  <a:schemeClr val="dk1"/>
                </a:solidFill>
                <a:latin typeface="Roboto Condensed"/>
                <a:ea typeface="Roboto Condensed"/>
                <a:cs typeface="Roboto Condensed"/>
                <a:sym typeface="Roboto Condensed"/>
              </a:defRPr>
            </a:lvl9pPr>
          </a:lstStyle>
          <a:p>
            <a:endParaRPr/>
          </a:p>
        </p:txBody>
      </p:sp>
      <p:sp>
        <p:nvSpPr>
          <p:cNvPr id="118" name="Google Shape;118;p26"/>
          <p:cNvSpPr txBox="1">
            <a:spLocks noGrp="1"/>
          </p:cNvSpPr>
          <p:nvPr>
            <p:ph type="body" idx="1"/>
          </p:nvPr>
        </p:nvSpPr>
        <p:spPr>
          <a:xfrm>
            <a:off x="311700" y="1136888"/>
            <a:ext cx="8520600" cy="3432000"/>
          </a:xfrm>
          <a:prstGeom prst="rect">
            <a:avLst/>
          </a:prstGeom>
          <a:noFill/>
          <a:ln>
            <a:noFill/>
          </a:ln>
        </p:spPr>
        <p:txBody>
          <a:bodyPr spcFirstLastPara="1" wrap="square" lIns="91425" tIns="91425" rIns="91425" bIns="91425" anchor="t" anchorCtr="0">
            <a:noAutofit/>
          </a:bodyPr>
          <a:lstStyle>
            <a:lvl1pPr marL="457200" lvl="0" indent="-342900" rtl="0">
              <a:lnSpc>
                <a:spcPct val="200000"/>
              </a:lnSpc>
              <a:spcBef>
                <a:spcPts val="0"/>
              </a:spcBef>
              <a:spcAft>
                <a:spcPts val="0"/>
              </a:spcAft>
              <a:buClr>
                <a:srgbClr val="E84E1B"/>
              </a:buClr>
              <a:buSzPts val="1800"/>
              <a:buFont typeface="Duru Sans"/>
              <a:buChar char="●"/>
              <a:defRPr sz="1800">
                <a:solidFill>
                  <a:srgbClr val="3D3D3C"/>
                </a:solidFill>
                <a:latin typeface="Duru Sans"/>
                <a:ea typeface="Duru Sans"/>
                <a:cs typeface="Duru Sans"/>
                <a:sym typeface="Duru Sans"/>
              </a:defRPr>
            </a:lvl1pPr>
            <a:lvl2pPr marL="914400" lvl="1" indent="-317500" rtl="0">
              <a:lnSpc>
                <a:spcPct val="200000"/>
              </a:lnSpc>
              <a:spcBef>
                <a:spcPts val="0"/>
              </a:spcBef>
              <a:spcAft>
                <a:spcPts val="0"/>
              </a:spcAft>
              <a:buClr>
                <a:srgbClr val="E84E1B"/>
              </a:buClr>
              <a:buSzPts val="1400"/>
              <a:buFont typeface="Duru Sans"/>
              <a:buChar char="○"/>
              <a:defRPr>
                <a:solidFill>
                  <a:srgbClr val="3D3D3C"/>
                </a:solidFill>
                <a:latin typeface="Duru Sans"/>
                <a:ea typeface="Duru Sans"/>
                <a:cs typeface="Duru Sans"/>
                <a:sym typeface="Duru Sans"/>
              </a:defRPr>
            </a:lvl2pPr>
            <a:lvl3pPr marL="1371600" lvl="2" indent="-304800" rtl="0">
              <a:lnSpc>
                <a:spcPct val="200000"/>
              </a:lnSpc>
              <a:spcBef>
                <a:spcPts val="0"/>
              </a:spcBef>
              <a:spcAft>
                <a:spcPts val="0"/>
              </a:spcAft>
              <a:buClr>
                <a:srgbClr val="E84E1B"/>
              </a:buClr>
              <a:buSzPts val="1200"/>
              <a:buFont typeface="Duru Sans"/>
              <a:buChar char="■"/>
              <a:defRPr sz="1200">
                <a:solidFill>
                  <a:srgbClr val="3D3D3C"/>
                </a:solidFill>
                <a:latin typeface="Duru Sans"/>
                <a:ea typeface="Duru Sans"/>
                <a:cs typeface="Duru Sans"/>
                <a:sym typeface="Duru Sans"/>
              </a:defRPr>
            </a:lvl3pPr>
            <a:lvl4pPr marL="1828800" lvl="3" indent="-304800" rtl="0">
              <a:lnSpc>
                <a:spcPct val="200000"/>
              </a:lnSpc>
              <a:spcBef>
                <a:spcPts val="0"/>
              </a:spcBef>
              <a:spcAft>
                <a:spcPts val="0"/>
              </a:spcAft>
              <a:buClr>
                <a:srgbClr val="3D3D3C"/>
              </a:buClr>
              <a:buSzPts val="1200"/>
              <a:buFont typeface="Duru Sans"/>
              <a:buChar char="●"/>
              <a:defRPr sz="1200">
                <a:solidFill>
                  <a:srgbClr val="3D3D3C"/>
                </a:solidFill>
                <a:latin typeface="Duru Sans"/>
                <a:ea typeface="Duru Sans"/>
                <a:cs typeface="Duru Sans"/>
                <a:sym typeface="Duru Sans"/>
              </a:defRPr>
            </a:lvl4pPr>
            <a:lvl5pPr marL="2286000" lvl="4" indent="-304800" rtl="0">
              <a:lnSpc>
                <a:spcPct val="200000"/>
              </a:lnSpc>
              <a:spcBef>
                <a:spcPts val="0"/>
              </a:spcBef>
              <a:spcAft>
                <a:spcPts val="0"/>
              </a:spcAft>
              <a:buClr>
                <a:srgbClr val="3D3D3C"/>
              </a:buClr>
              <a:buSzPts val="1200"/>
              <a:buFont typeface="Duru Sans"/>
              <a:buChar char="○"/>
              <a:defRPr sz="1200">
                <a:solidFill>
                  <a:srgbClr val="3D3D3C"/>
                </a:solidFill>
                <a:latin typeface="Duru Sans"/>
                <a:ea typeface="Duru Sans"/>
                <a:cs typeface="Duru Sans"/>
                <a:sym typeface="Duru Sans"/>
              </a:defRPr>
            </a:lvl5pPr>
            <a:lvl6pPr marL="2743200" lvl="5" indent="-304800" rtl="0">
              <a:lnSpc>
                <a:spcPct val="200000"/>
              </a:lnSpc>
              <a:spcBef>
                <a:spcPts val="0"/>
              </a:spcBef>
              <a:spcAft>
                <a:spcPts val="0"/>
              </a:spcAft>
              <a:buClr>
                <a:srgbClr val="3D3D3C"/>
              </a:buClr>
              <a:buSzPts val="1200"/>
              <a:buFont typeface="Duru Sans"/>
              <a:buChar char="■"/>
              <a:defRPr sz="1200">
                <a:solidFill>
                  <a:srgbClr val="3D3D3C"/>
                </a:solidFill>
                <a:latin typeface="Duru Sans"/>
                <a:ea typeface="Duru Sans"/>
                <a:cs typeface="Duru Sans"/>
                <a:sym typeface="Duru Sans"/>
              </a:defRPr>
            </a:lvl6pPr>
            <a:lvl7pPr marL="3200400" lvl="6" indent="-304800" rtl="0">
              <a:lnSpc>
                <a:spcPct val="200000"/>
              </a:lnSpc>
              <a:spcBef>
                <a:spcPts val="0"/>
              </a:spcBef>
              <a:spcAft>
                <a:spcPts val="0"/>
              </a:spcAft>
              <a:buClr>
                <a:srgbClr val="3D3D3C"/>
              </a:buClr>
              <a:buSzPts val="1200"/>
              <a:buFont typeface="Duru Sans"/>
              <a:buChar char="●"/>
              <a:defRPr sz="1200">
                <a:solidFill>
                  <a:srgbClr val="3D3D3C"/>
                </a:solidFill>
                <a:latin typeface="Duru Sans"/>
                <a:ea typeface="Duru Sans"/>
                <a:cs typeface="Duru Sans"/>
                <a:sym typeface="Duru Sans"/>
              </a:defRPr>
            </a:lvl7pPr>
            <a:lvl8pPr marL="3657600" lvl="7" indent="-304800" rtl="0">
              <a:lnSpc>
                <a:spcPct val="200000"/>
              </a:lnSpc>
              <a:spcBef>
                <a:spcPts val="0"/>
              </a:spcBef>
              <a:spcAft>
                <a:spcPts val="0"/>
              </a:spcAft>
              <a:buClr>
                <a:srgbClr val="3D3D3C"/>
              </a:buClr>
              <a:buSzPts val="1200"/>
              <a:buFont typeface="Duru Sans"/>
              <a:buChar char="○"/>
              <a:defRPr sz="1200">
                <a:solidFill>
                  <a:srgbClr val="3D3D3C"/>
                </a:solidFill>
                <a:latin typeface="Duru Sans"/>
                <a:ea typeface="Duru Sans"/>
                <a:cs typeface="Duru Sans"/>
                <a:sym typeface="Duru Sans"/>
              </a:defRPr>
            </a:lvl8pPr>
            <a:lvl9pPr marL="4114800" lvl="8" indent="-304800" rtl="0">
              <a:lnSpc>
                <a:spcPct val="200000"/>
              </a:lnSpc>
              <a:spcBef>
                <a:spcPts val="0"/>
              </a:spcBef>
              <a:spcAft>
                <a:spcPts val="0"/>
              </a:spcAft>
              <a:buClr>
                <a:srgbClr val="3D3D3C"/>
              </a:buClr>
              <a:buSzPts val="1200"/>
              <a:buFont typeface="Duru Sans"/>
              <a:buChar char="■"/>
              <a:defRPr sz="1200">
                <a:solidFill>
                  <a:srgbClr val="3D3D3C"/>
                </a:solidFill>
                <a:latin typeface="Duru Sans"/>
                <a:ea typeface="Duru Sans"/>
                <a:cs typeface="Duru Sans"/>
                <a:sym typeface="Duru Sans"/>
              </a:defRPr>
            </a:lvl9pPr>
          </a:lstStyle>
          <a:p>
            <a:endParaRPr/>
          </a:p>
        </p:txBody>
      </p:sp>
      <p:sp>
        <p:nvSpPr>
          <p:cNvPr id="119" name="Google Shape;119;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3D3D3C"/>
                </a:solidFill>
                <a:latin typeface="Duru Sans"/>
                <a:ea typeface="Duru Sans"/>
                <a:cs typeface="Duru Sans"/>
                <a:sym typeface="Duru Sans"/>
              </a:defRPr>
            </a:lvl1pPr>
            <a:lvl2pPr lvl="1" algn="r" rtl="0">
              <a:buNone/>
              <a:defRPr sz="1300">
                <a:solidFill>
                  <a:srgbClr val="3D3D3C"/>
                </a:solidFill>
                <a:latin typeface="Duru Sans"/>
                <a:ea typeface="Duru Sans"/>
                <a:cs typeface="Duru Sans"/>
                <a:sym typeface="Duru Sans"/>
              </a:defRPr>
            </a:lvl2pPr>
            <a:lvl3pPr lvl="2" algn="r" rtl="0">
              <a:buNone/>
              <a:defRPr sz="1300">
                <a:solidFill>
                  <a:srgbClr val="3D3D3C"/>
                </a:solidFill>
                <a:latin typeface="Duru Sans"/>
                <a:ea typeface="Duru Sans"/>
                <a:cs typeface="Duru Sans"/>
                <a:sym typeface="Duru Sans"/>
              </a:defRPr>
            </a:lvl3pPr>
            <a:lvl4pPr lvl="3" algn="r" rtl="0">
              <a:buNone/>
              <a:defRPr sz="1300">
                <a:solidFill>
                  <a:srgbClr val="3D3D3C"/>
                </a:solidFill>
                <a:latin typeface="Duru Sans"/>
                <a:ea typeface="Duru Sans"/>
                <a:cs typeface="Duru Sans"/>
                <a:sym typeface="Duru Sans"/>
              </a:defRPr>
            </a:lvl4pPr>
            <a:lvl5pPr lvl="4" algn="r" rtl="0">
              <a:buNone/>
              <a:defRPr sz="1300">
                <a:solidFill>
                  <a:srgbClr val="3D3D3C"/>
                </a:solidFill>
                <a:latin typeface="Duru Sans"/>
                <a:ea typeface="Duru Sans"/>
                <a:cs typeface="Duru Sans"/>
                <a:sym typeface="Duru Sans"/>
              </a:defRPr>
            </a:lvl5pPr>
            <a:lvl6pPr lvl="5" algn="r" rtl="0">
              <a:buNone/>
              <a:defRPr sz="1300">
                <a:solidFill>
                  <a:srgbClr val="3D3D3C"/>
                </a:solidFill>
                <a:latin typeface="Duru Sans"/>
                <a:ea typeface="Duru Sans"/>
                <a:cs typeface="Duru Sans"/>
                <a:sym typeface="Duru Sans"/>
              </a:defRPr>
            </a:lvl6pPr>
            <a:lvl7pPr lvl="6" algn="r" rtl="0">
              <a:buNone/>
              <a:defRPr sz="1300">
                <a:solidFill>
                  <a:srgbClr val="3D3D3C"/>
                </a:solidFill>
                <a:latin typeface="Duru Sans"/>
                <a:ea typeface="Duru Sans"/>
                <a:cs typeface="Duru Sans"/>
                <a:sym typeface="Duru Sans"/>
              </a:defRPr>
            </a:lvl7pPr>
            <a:lvl8pPr lvl="7" algn="r" rtl="0">
              <a:buNone/>
              <a:defRPr sz="1300">
                <a:solidFill>
                  <a:srgbClr val="3D3D3C"/>
                </a:solidFill>
                <a:latin typeface="Duru Sans"/>
                <a:ea typeface="Duru Sans"/>
                <a:cs typeface="Duru Sans"/>
                <a:sym typeface="Duru Sans"/>
              </a:defRPr>
            </a:lvl8pPr>
            <a:lvl9pPr lvl="8" algn="r" rtl="0">
              <a:buNone/>
              <a:defRPr sz="1300">
                <a:solidFill>
                  <a:srgbClr val="3D3D3C"/>
                </a:solidFill>
                <a:latin typeface="Duru Sans"/>
                <a:ea typeface="Duru Sans"/>
                <a:cs typeface="Duru Sans"/>
                <a:sym typeface="Duru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3.gif"/><Relationship Id="rId4" Type="http://schemas.openxmlformats.org/officeDocument/2006/relationships/image" Target="../media/image12.gif"/></Relationships>
</file>

<file path=ppt/slides/_rels/slide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8.jpg"/><Relationship Id="rId5" Type="http://schemas.openxmlformats.org/officeDocument/2006/relationships/hyperlink" Target="http://www.youtube.com/watch?v=DT3BGh6Aljk" TargetMode="External"/><Relationship Id="rId4" Type="http://schemas.openxmlformats.org/officeDocument/2006/relationships/image" Target="../media/image17.gif"/></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0.jpg"/><Relationship Id="rId4" Type="http://schemas.openxmlformats.org/officeDocument/2006/relationships/hyperlink" Target="http://www.youtube.com/watch?v=uHB3EfC3-r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5.gif"/><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9"/>
          <p:cNvSpPr txBox="1">
            <a:spLocks noGrp="1"/>
          </p:cNvSpPr>
          <p:nvPr>
            <p:ph type="title"/>
          </p:nvPr>
        </p:nvSpPr>
        <p:spPr>
          <a:xfrm>
            <a:off x="311700" y="10840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Getting started</a:t>
            </a:r>
            <a:endParaRPr/>
          </a:p>
        </p:txBody>
      </p:sp>
      <p:pic>
        <p:nvPicPr>
          <p:cNvPr id="740" name="Google Shape;740;p89"/>
          <p:cNvPicPr preferRelativeResize="0"/>
          <p:nvPr/>
        </p:nvPicPr>
        <p:blipFill rotWithShape="1">
          <a:blip r:embed="rId3">
            <a:alphaModFix/>
          </a:blip>
          <a:srcRect t="6703" b="6694"/>
          <a:stretch/>
        </p:blipFill>
        <p:spPr>
          <a:xfrm>
            <a:off x="0" y="2394775"/>
            <a:ext cx="9144000" cy="1909651"/>
          </a:xfrm>
          <a:prstGeom prst="rect">
            <a:avLst/>
          </a:prstGeom>
          <a:noFill/>
          <a:ln>
            <a:noFill/>
          </a:ln>
        </p:spPr>
      </p:pic>
      <p:pic>
        <p:nvPicPr>
          <p:cNvPr id="741" name="Google Shape;741;p89" title="hugtalbot_flat_white_design_background_bright_orange_triangulat_24612dd6-937f-4ab5-9260-9a0cff5ba166 (Copy).png"/>
          <p:cNvPicPr preferRelativeResize="0"/>
          <p:nvPr/>
        </p:nvPicPr>
        <p:blipFill rotWithShape="1">
          <a:blip r:embed="rId4">
            <a:alphaModFix/>
          </a:blip>
          <a:srcRect t="17535" b="17735"/>
          <a:stretch/>
        </p:blipFill>
        <p:spPr>
          <a:xfrm>
            <a:off x="0" y="2048600"/>
            <a:ext cx="9144003" cy="229720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819" name="Google Shape;819;p98"/>
          <p:cNvPicPr preferRelativeResize="0"/>
          <p:nvPr/>
        </p:nvPicPr>
        <p:blipFill>
          <a:blip r:embed="rId3">
            <a:alphaModFix/>
          </a:blip>
          <a:stretch>
            <a:fillRect/>
          </a:stretch>
        </p:blipFill>
        <p:spPr>
          <a:xfrm>
            <a:off x="4751669" y="214769"/>
            <a:ext cx="4154150" cy="699825"/>
          </a:xfrm>
          <a:prstGeom prst="rect">
            <a:avLst/>
          </a:prstGeom>
          <a:noFill/>
          <a:ln>
            <a:noFill/>
          </a:ln>
        </p:spPr>
      </p:pic>
      <p:sp>
        <p:nvSpPr>
          <p:cNvPr id="820" name="Google Shape;820;p98"/>
          <p:cNvSpPr txBox="1">
            <a:spLocks noGrp="1"/>
          </p:cNvSpPr>
          <p:nvPr>
            <p:ph type="title"/>
          </p:nvPr>
        </p:nvSpPr>
        <p:spPr>
          <a:xfrm>
            <a:off x="311700" y="185325"/>
            <a:ext cx="8520600" cy="8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
        <p:nvSpPr>
          <p:cNvPr id="821" name="Google Shape;821;p98"/>
          <p:cNvSpPr txBox="1">
            <a:spLocks noGrp="1"/>
          </p:cNvSpPr>
          <p:nvPr>
            <p:ph type="body" idx="1"/>
          </p:nvPr>
        </p:nvSpPr>
        <p:spPr>
          <a:xfrm>
            <a:off x="311700" y="1233900"/>
            <a:ext cx="8881200" cy="3429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Discover SOFA, join the community and benefit from it!</a:t>
            </a:r>
            <a:endParaRPr dirty="0"/>
          </a:p>
          <a:p>
            <a:pPr marL="457200" lvl="0" indent="-342900" algn="l" rtl="0">
              <a:lnSpc>
                <a:spcPct val="200000"/>
              </a:lnSpc>
              <a:spcBef>
                <a:spcPts val="0"/>
              </a:spcBef>
              <a:spcAft>
                <a:spcPts val="0"/>
              </a:spcAft>
              <a:buSzPts val="1800"/>
              <a:buChar char="●"/>
            </a:pPr>
            <a:r>
              <a:rPr lang="en" dirty="0"/>
              <a:t>Meet us again at our 2025 events</a:t>
            </a:r>
            <a:endParaRPr dirty="0"/>
          </a:p>
          <a:p>
            <a:pPr marL="457200" lvl="0" indent="-342900" algn="l" rtl="0">
              <a:lnSpc>
                <a:spcPct val="150000"/>
              </a:lnSpc>
              <a:spcBef>
                <a:spcPts val="0"/>
              </a:spcBef>
              <a:spcAft>
                <a:spcPts val="0"/>
              </a:spcAft>
              <a:buSzPts val="1800"/>
              <a:buChar char="●"/>
            </a:pPr>
            <a:r>
              <a:rPr lang="en" dirty="0"/>
              <a:t>Any question?			</a:t>
            </a:r>
            <a:r>
              <a:rPr lang="en" sz="1600" dirty="0"/>
              <a:t>Web 		</a:t>
            </a:r>
            <a:r>
              <a:rPr lang="en" sz="1600" dirty="0">
                <a:solidFill>
                  <a:srgbClr val="666666"/>
                </a:solidFill>
              </a:rPr>
              <a:t>www.sofa-framework.org</a:t>
            </a:r>
            <a:br>
              <a:rPr lang="en" sz="1600" dirty="0"/>
            </a:br>
            <a:r>
              <a:rPr lang="en" sz="1600" dirty="0"/>
              <a:t>						Contact		</a:t>
            </a:r>
            <a:r>
              <a:rPr lang="en" sz="1600" dirty="0">
                <a:solidFill>
                  <a:srgbClr val="E84E1B"/>
                </a:solidFill>
              </a:rPr>
              <a:t>consortium@sofa-framework.org</a:t>
            </a:r>
            <a:endParaRPr sz="1600" dirty="0">
              <a:solidFill>
                <a:srgbClr val="E84E1B"/>
              </a:solidFill>
            </a:endParaRPr>
          </a:p>
        </p:txBody>
      </p:sp>
      <p:pic>
        <p:nvPicPr>
          <p:cNvPr id="822" name="Google Shape;822;p98"/>
          <p:cNvPicPr preferRelativeResize="0"/>
          <p:nvPr/>
        </p:nvPicPr>
        <p:blipFill>
          <a:blip r:embed="rId4">
            <a:alphaModFix/>
          </a:blip>
          <a:stretch>
            <a:fillRect/>
          </a:stretch>
        </p:blipFill>
        <p:spPr>
          <a:xfrm>
            <a:off x="0" y="3412129"/>
            <a:ext cx="9144003" cy="1817192"/>
          </a:xfrm>
          <a:prstGeom prst="rect">
            <a:avLst/>
          </a:prstGeom>
          <a:noFill/>
          <a:ln w="9525" cap="flat" cmpd="sng">
            <a:solidFill>
              <a:srgbClr val="E84E1B"/>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0"/>
          <p:cNvSpPr txBox="1">
            <a:spLocks noGrp="1"/>
          </p:cNvSpPr>
          <p:nvPr>
            <p:ph type="title"/>
          </p:nvPr>
        </p:nvSpPr>
        <p:spPr>
          <a:xfrm>
            <a:off x="311700" y="183800"/>
            <a:ext cx="8520600" cy="8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choosing SOFA?</a:t>
            </a:r>
            <a:endParaRPr/>
          </a:p>
        </p:txBody>
      </p:sp>
      <p:sp>
        <p:nvSpPr>
          <p:cNvPr id="747" name="Google Shape;747;p90"/>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Flexible</a:t>
            </a:r>
            <a:endParaRPr/>
          </a:p>
          <a:p>
            <a:pPr marL="914400" lvl="1" indent="-317500" algn="l" rtl="0">
              <a:spcBef>
                <a:spcPts val="0"/>
              </a:spcBef>
              <a:spcAft>
                <a:spcPts val="0"/>
              </a:spcAft>
              <a:buSzPts val="1400"/>
              <a:buChar char="○"/>
            </a:pPr>
            <a:r>
              <a:rPr lang="en"/>
              <a:t>Ease design and prototyping of simulation</a:t>
            </a:r>
            <a:endParaRPr/>
          </a:p>
          <a:p>
            <a:pPr marL="457200" lvl="0" indent="-342900" algn="l" rtl="0">
              <a:lnSpc>
                <a:spcPct val="150000"/>
              </a:lnSpc>
              <a:spcBef>
                <a:spcPts val="0"/>
              </a:spcBef>
              <a:spcAft>
                <a:spcPts val="0"/>
              </a:spcAft>
              <a:buSzPts val="1800"/>
              <a:buChar char="●"/>
            </a:pPr>
            <a:r>
              <a:rPr lang="en"/>
              <a:t>Modular architecture</a:t>
            </a:r>
            <a:endParaRPr/>
          </a:p>
          <a:p>
            <a:pPr marL="914400" lvl="1" indent="-317500" algn="l" rtl="0">
              <a:spcBef>
                <a:spcPts val="0"/>
              </a:spcBef>
              <a:spcAft>
                <a:spcPts val="0"/>
              </a:spcAft>
              <a:buSzPts val="1400"/>
              <a:buChar char="○"/>
            </a:pPr>
            <a:r>
              <a:rPr lang="en"/>
              <a:t>OpenCore with plugins: activate / deactivate features</a:t>
            </a:r>
            <a:endParaRPr/>
          </a:p>
          <a:p>
            <a:pPr marL="457200" lvl="0" indent="-342900" algn="l" rtl="0">
              <a:lnSpc>
                <a:spcPct val="150000"/>
              </a:lnSpc>
              <a:spcBef>
                <a:spcPts val="0"/>
              </a:spcBef>
              <a:spcAft>
                <a:spcPts val="0"/>
              </a:spcAft>
              <a:buSzPts val="1800"/>
              <a:buChar char="●"/>
            </a:pPr>
            <a:r>
              <a:rPr lang="en"/>
              <a:t>Interactive</a:t>
            </a:r>
            <a:endParaRPr/>
          </a:p>
          <a:p>
            <a:pPr marL="914400" lvl="1" indent="-317500" algn="l" rtl="0">
              <a:lnSpc>
                <a:spcPct val="150000"/>
              </a:lnSpc>
              <a:spcBef>
                <a:spcPts val="0"/>
              </a:spcBef>
              <a:spcAft>
                <a:spcPts val="0"/>
              </a:spcAft>
              <a:buSzPts val="1400"/>
              <a:buChar char="○"/>
            </a:pPr>
            <a:r>
              <a:rPr lang="en"/>
              <a:t>User interactions to take into account</a:t>
            </a:r>
            <a:endParaRPr/>
          </a:p>
          <a:p>
            <a:pPr marL="914400" lvl="1" indent="-317500" algn="l" rtl="0">
              <a:lnSpc>
                <a:spcPct val="150000"/>
              </a:lnSpc>
              <a:spcBef>
                <a:spcPts val="0"/>
              </a:spcBef>
              <a:spcAft>
                <a:spcPts val="0"/>
              </a:spcAft>
              <a:buSzPts val="1400"/>
              <a:buChar char="○"/>
            </a:pPr>
            <a:r>
              <a:rPr lang="en"/>
              <a:t>Enclose SOFA in optimization loops, learning</a:t>
            </a:r>
            <a:endParaRPr/>
          </a:p>
          <a:p>
            <a:pPr marL="914400" lvl="1" indent="-317500" algn="l" rtl="0">
              <a:spcBef>
                <a:spcPts val="0"/>
              </a:spcBef>
              <a:spcAft>
                <a:spcPts val="0"/>
              </a:spcAft>
              <a:buSzPts val="1400"/>
              <a:buChar char="○"/>
            </a:pPr>
            <a:r>
              <a:rPr lang="en"/>
              <a:t>Dynamic simulation updates</a:t>
            </a:r>
            <a:endParaRPr/>
          </a:p>
        </p:txBody>
      </p:sp>
      <p:sp>
        <p:nvSpPr>
          <p:cNvPr id="748" name="Google Shape;748;p90"/>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mtClean="0"/>
              <a:t>2</a:t>
            </a:fld>
            <a:endParaRPr dirty="0"/>
          </a:p>
        </p:txBody>
      </p:sp>
      <p:pic>
        <p:nvPicPr>
          <p:cNvPr id="750" name="Google Shape;750;p90"/>
          <p:cNvPicPr preferRelativeResize="0"/>
          <p:nvPr/>
        </p:nvPicPr>
        <p:blipFill rotWithShape="1">
          <a:blip r:embed="rId3">
            <a:alphaModFix/>
          </a:blip>
          <a:srcRect l="18193"/>
          <a:stretch/>
        </p:blipFill>
        <p:spPr>
          <a:xfrm>
            <a:off x="6743676" y="1716187"/>
            <a:ext cx="2400326" cy="1662753"/>
          </a:xfrm>
          <a:prstGeom prst="rect">
            <a:avLst/>
          </a:prstGeom>
          <a:noFill/>
          <a:ln>
            <a:noFill/>
          </a:ln>
          <a:effectLst>
            <a:outerShdw blurRad="57150" dist="19050" dir="5400000" algn="bl" rotWithShape="0">
              <a:srgbClr val="000000">
                <a:alpha val="50000"/>
              </a:srgbClr>
            </a:outerShdw>
          </a:effectLst>
        </p:spPr>
      </p:pic>
      <p:pic>
        <p:nvPicPr>
          <p:cNvPr id="751" name="Google Shape;751;p90"/>
          <p:cNvPicPr preferRelativeResize="0"/>
          <p:nvPr/>
        </p:nvPicPr>
        <p:blipFill>
          <a:blip r:embed="rId4">
            <a:alphaModFix/>
          </a:blip>
          <a:stretch>
            <a:fillRect/>
          </a:stretch>
        </p:blipFill>
        <p:spPr>
          <a:xfrm>
            <a:off x="6738925" y="0"/>
            <a:ext cx="2409825" cy="1685925"/>
          </a:xfrm>
          <a:prstGeom prst="rect">
            <a:avLst/>
          </a:prstGeom>
          <a:noFill/>
          <a:ln>
            <a:noFill/>
          </a:ln>
        </p:spPr>
      </p:pic>
      <p:pic>
        <p:nvPicPr>
          <p:cNvPr id="3" name="Picture 2" descr="A computer screen shot of a game&#10;&#10;AI-generated content may be incorrect.">
            <a:extLst>
              <a:ext uri="{FF2B5EF4-FFF2-40B4-BE49-F238E27FC236}">
                <a16:creationId xmlns:a16="http://schemas.microsoft.com/office/drawing/2014/main" id="{FE6C032A-270B-2027-B7C5-C4BD22383898}"/>
              </a:ext>
            </a:extLst>
          </p:cNvPr>
          <p:cNvPicPr>
            <a:picLocks noChangeAspect="1"/>
          </p:cNvPicPr>
          <p:nvPr/>
        </p:nvPicPr>
        <p:blipFill>
          <a:blip r:embed="rId5"/>
          <a:srcRect l="15573" t="9195" r="15247"/>
          <a:stretch>
            <a:fillRect/>
          </a:stretch>
        </p:blipFill>
        <p:spPr>
          <a:xfrm>
            <a:off x="6738925" y="3432454"/>
            <a:ext cx="2408406" cy="1711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1"/>
          <p:cNvSpPr txBox="1">
            <a:spLocks noGrp="1"/>
          </p:cNvSpPr>
          <p:nvPr>
            <p:ph type="title"/>
          </p:nvPr>
        </p:nvSpPr>
        <p:spPr>
          <a:xfrm>
            <a:off x="311700" y="183800"/>
            <a:ext cx="8520600" cy="8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Applications in medicine</a:t>
            </a:r>
            <a:endParaRPr/>
          </a:p>
        </p:txBody>
      </p:sp>
      <p:sp>
        <p:nvSpPr>
          <p:cNvPr id="757" name="Google Shape;757;p91"/>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For medical training</a:t>
            </a:r>
            <a:endParaRPr/>
          </a:p>
          <a:p>
            <a:pPr marL="914400" lvl="1" indent="-317500" algn="l" rtl="0">
              <a:lnSpc>
                <a:spcPct val="150000"/>
              </a:lnSpc>
              <a:spcBef>
                <a:spcPts val="0"/>
              </a:spcBef>
              <a:spcAft>
                <a:spcPts val="0"/>
              </a:spcAft>
              <a:buSzPts val="1400"/>
              <a:buChar char="○"/>
            </a:pPr>
            <a:r>
              <a:rPr lang="en"/>
              <a:t>Surgical gesture training, avoiding the 1st gesture on a patient</a:t>
            </a:r>
            <a:endParaRPr/>
          </a:p>
          <a:p>
            <a:pPr marL="914400" lvl="1" indent="-317500" algn="l" rtl="0">
              <a:spcBef>
                <a:spcPts val="0"/>
              </a:spcBef>
              <a:spcAft>
                <a:spcPts val="0"/>
              </a:spcAft>
              <a:buSzPts val="1400"/>
              <a:buChar char="○"/>
            </a:pPr>
            <a:r>
              <a:rPr lang="en"/>
              <a:t>Force feedback</a:t>
            </a:r>
            <a:endParaRPr/>
          </a:p>
          <a:p>
            <a:pPr marL="457200" lvl="0" indent="-342900" algn="l" rtl="0">
              <a:lnSpc>
                <a:spcPct val="150000"/>
              </a:lnSpc>
              <a:spcBef>
                <a:spcPts val="0"/>
              </a:spcBef>
              <a:spcAft>
                <a:spcPts val="0"/>
              </a:spcAft>
              <a:buSzPts val="1800"/>
              <a:buChar char="●"/>
            </a:pPr>
            <a:r>
              <a:rPr lang="en"/>
              <a:t>Predict and propose optimal surgical strategies</a:t>
            </a:r>
            <a:endParaRPr/>
          </a:p>
          <a:p>
            <a:pPr marL="914400" lvl="1" indent="-317500" algn="l" rtl="0">
              <a:lnSpc>
                <a:spcPct val="150000"/>
              </a:lnSpc>
              <a:spcBef>
                <a:spcPts val="0"/>
              </a:spcBef>
              <a:spcAft>
                <a:spcPts val="0"/>
              </a:spcAft>
              <a:buSzPts val="1400"/>
              <a:buChar char="○"/>
            </a:pPr>
            <a:r>
              <a:rPr lang="en"/>
              <a:t>Optimize strategies (trajectory, entry point, device)</a:t>
            </a:r>
            <a:endParaRPr/>
          </a:p>
          <a:p>
            <a:pPr marL="914400" lvl="1" indent="-317500" algn="l" rtl="0">
              <a:spcBef>
                <a:spcPts val="0"/>
              </a:spcBef>
              <a:spcAft>
                <a:spcPts val="0"/>
              </a:spcAft>
              <a:buSzPts val="1400"/>
              <a:buChar char="○"/>
            </a:pPr>
            <a:r>
              <a:rPr lang="en"/>
              <a:t>Optimize medical devices → patient-specific</a:t>
            </a:r>
            <a:endParaRPr/>
          </a:p>
          <a:p>
            <a:pPr marL="457200" lvl="0" indent="-342900" algn="l" rtl="0">
              <a:lnSpc>
                <a:spcPct val="150000"/>
              </a:lnSpc>
              <a:spcBef>
                <a:spcPts val="0"/>
              </a:spcBef>
              <a:spcAft>
                <a:spcPts val="0"/>
              </a:spcAft>
              <a:buSzPts val="1800"/>
              <a:buChar char="●"/>
            </a:pPr>
            <a:r>
              <a:rPr lang="en"/>
              <a:t>Guide during surgery</a:t>
            </a:r>
            <a:endParaRPr/>
          </a:p>
          <a:p>
            <a:pPr marL="914400" lvl="1" indent="-317500" algn="l" rtl="0">
              <a:lnSpc>
                <a:spcPct val="150000"/>
              </a:lnSpc>
              <a:spcBef>
                <a:spcPts val="0"/>
              </a:spcBef>
              <a:spcAft>
                <a:spcPts val="0"/>
              </a:spcAft>
              <a:buSzPts val="1400"/>
              <a:buChar char="○"/>
            </a:pPr>
            <a:r>
              <a:rPr lang="en"/>
              <a:t>Visualize sensitive structures</a:t>
            </a:r>
            <a:endParaRPr/>
          </a:p>
          <a:p>
            <a:pPr marL="914400" lvl="1" indent="-317500" algn="l" rtl="0">
              <a:spcBef>
                <a:spcPts val="0"/>
              </a:spcBef>
              <a:spcAft>
                <a:spcPts val="0"/>
              </a:spcAft>
              <a:buSzPts val="1400"/>
              <a:buChar char="○"/>
            </a:pPr>
            <a:r>
              <a:rPr lang="en"/>
              <a:t>Help navigating, keeping a target in sight</a:t>
            </a:r>
            <a:endParaRPr/>
          </a:p>
        </p:txBody>
      </p:sp>
      <p:sp>
        <p:nvSpPr>
          <p:cNvPr id="758" name="Google Shape;758;p91"/>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760" name="Google Shape;760;p91"/>
          <p:cNvPicPr preferRelativeResize="0"/>
          <p:nvPr/>
        </p:nvPicPr>
        <p:blipFill rotWithShape="1">
          <a:blip r:embed="rId3">
            <a:alphaModFix/>
          </a:blip>
          <a:srcRect l="5231" t="18831" b="19987"/>
          <a:stretch/>
        </p:blipFill>
        <p:spPr>
          <a:xfrm>
            <a:off x="5693225" y="3855750"/>
            <a:ext cx="3450775" cy="1287975"/>
          </a:xfrm>
          <a:prstGeom prst="rect">
            <a:avLst/>
          </a:prstGeom>
          <a:noFill/>
          <a:ln>
            <a:noFill/>
          </a:ln>
          <a:effectLst>
            <a:outerShdw blurRad="57150" dist="19050" dir="5400000" algn="bl" rotWithShape="0">
              <a:srgbClr val="000000">
                <a:alpha val="50000"/>
              </a:srgbClr>
            </a:outerShdw>
          </a:effectLst>
        </p:spPr>
      </p:pic>
      <p:pic>
        <p:nvPicPr>
          <p:cNvPr id="5" name="Picture 4">
            <a:extLst>
              <a:ext uri="{FF2B5EF4-FFF2-40B4-BE49-F238E27FC236}">
                <a16:creationId xmlns:a16="http://schemas.microsoft.com/office/drawing/2014/main" id="{F5777F5C-378B-B0FF-0039-B9F9BDC78896}"/>
              </a:ext>
            </a:extLst>
          </p:cNvPr>
          <p:cNvPicPr>
            <a:picLocks noChangeAspect="1"/>
          </p:cNvPicPr>
          <p:nvPr/>
        </p:nvPicPr>
        <p:blipFill>
          <a:blip r:embed="rId4"/>
          <a:stretch>
            <a:fillRect/>
          </a:stretch>
        </p:blipFill>
        <p:spPr>
          <a:xfrm>
            <a:off x="7429500" y="1979368"/>
            <a:ext cx="1714500" cy="16925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2"/>
          <p:cNvSpPr txBox="1">
            <a:spLocks noGrp="1"/>
          </p:cNvSpPr>
          <p:nvPr>
            <p:ph type="title"/>
          </p:nvPr>
        </p:nvSpPr>
        <p:spPr>
          <a:xfrm>
            <a:off x="311700" y="183800"/>
            <a:ext cx="8520600" cy="8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Applications in (soft)robotics</a:t>
            </a:r>
            <a:endParaRPr/>
          </a:p>
        </p:txBody>
      </p:sp>
      <p:sp>
        <p:nvSpPr>
          <p:cNvPr id="766" name="Google Shape;766;p92"/>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t>Modeling a deformable robot or its deformable environment</a:t>
            </a:r>
            <a:endParaRPr/>
          </a:p>
          <a:p>
            <a:pPr marL="457200" lvl="0" indent="-342900" algn="l" rtl="0">
              <a:spcBef>
                <a:spcPts val="0"/>
              </a:spcBef>
              <a:spcAft>
                <a:spcPts val="0"/>
              </a:spcAft>
              <a:buClr>
                <a:schemeClr val="dk1"/>
              </a:buClr>
              <a:buSzPts val="1800"/>
              <a:buChar char="●"/>
            </a:pPr>
            <a:r>
              <a:rPr lang="en"/>
              <a:t>Design a new generation of soft-robots, closing the Sim2Real gap</a:t>
            </a:r>
            <a:endParaRPr/>
          </a:p>
          <a:p>
            <a:pPr marL="457200" lvl="0" indent="-342900" algn="l" rtl="0">
              <a:spcBef>
                <a:spcPts val="0"/>
              </a:spcBef>
              <a:spcAft>
                <a:spcPts val="0"/>
              </a:spcAft>
              <a:buClr>
                <a:schemeClr val="dk1"/>
              </a:buClr>
              <a:buSzPts val="1800"/>
              <a:buChar char="●"/>
            </a:pPr>
            <a:r>
              <a:rPr lang="en"/>
              <a:t>Assess new control laws, possibly learning/AI-based</a:t>
            </a:r>
            <a:endParaRPr/>
          </a:p>
        </p:txBody>
      </p:sp>
      <p:sp>
        <p:nvSpPr>
          <p:cNvPr id="767" name="Google Shape;767;p92"/>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768" name="Google Shape;768;p92"/>
          <p:cNvPicPr preferRelativeResize="0"/>
          <p:nvPr/>
        </p:nvPicPr>
        <p:blipFill>
          <a:blip r:embed="rId3">
            <a:alphaModFix/>
          </a:blip>
          <a:stretch>
            <a:fillRect/>
          </a:stretch>
        </p:blipFill>
        <p:spPr>
          <a:xfrm>
            <a:off x="7363856" y="110300"/>
            <a:ext cx="1634400" cy="1018500"/>
          </a:xfrm>
          <a:prstGeom prst="roundRect">
            <a:avLst>
              <a:gd name="adj" fmla="val 16667"/>
            </a:avLst>
          </a:prstGeom>
          <a:noFill/>
          <a:ln>
            <a:noFill/>
          </a:ln>
        </p:spPr>
      </p:pic>
      <p:pic>
        <p:nvPicPr>
          <p:cNvPr id="770" name="Google Shape;770;p92"/>
          <p:cNvPicPr preferRelativeResize="0"/>
          <p:nvPr/>
        </p:nvPicPr>
        <p:blipFill rotWithShape="1">
          <a:blip r:embed="rId4">
            <a:alphaModFix/>
          </a:blip>
          <a:srcRect r="24029"/>
          <a:stretch/>
        </p:blipFill>
        <p:spPr>
          <a:xfrm>
            <a:off x="188750" y="2857219"/>
            <a:ext cx="2262725" cy="1734850"/>
          </a:xfrm>
          <a:prstGeom prst="rect">
            <a:avLst/>
          </a:prstGeom>
          <a:noFill/>
          <a:ln>
            <a:noFill/>
          </a:ln>
          <a:effectLst>
            <a:outerShdw blurRad="57150" dist="19050" dir="5400000" algn="bl" rotWithShape="0">
              <a:srgbClr val="000000">
                <a:alpha val="50000"/>
              </a:srgbClr>
            </a:outerShdw>
          </a:effectLst>
        </p:spPr>
      </p:pic>
      <p:pic>
        <p:nvPicPr>
          <p:cNvPr id="771" name="Google Shape;771;p92" descr="Supplementary video for the paper titled &quot;Soft Robots Learn to Crawl: Jointly Optimizing Design and Control with Sim-to-Real Transfer&quot;" title="Soft Robots Learn to Crawl: Jointly Optimizing Design and Control with Sim-to-Real Transfer">
            <a:hlinkClick r:id="rId5"/>
          </p:cNvPr>
          <p:cNvPicPr preferRelativeResize="0"/>
          <p:nvPr/>
        </p:nvPicPr>
        <p:blipFill>
          <a:blip r:embed="rId6">
            <a:alphaModFix/>
          </a:blip>
          <a:stretch>
            <a:fillRect/>
          </a:stretch>
        </p:blipFill>
        <p:spPr>
          <a:xfrm>
            <a:off x="5885600" y="2867394"/>
            <a:ext cx="3048000" cy="1714500"/>
          </a:xfrm>
          <a:prstGeom prst="rect">
            <a:avLst/>
          </a:prstGeom>
          <a:noFill/>
          <a:ln>
            <a:noFill/>
          </a:ln>
        </p:spPr>
      </p:pic>
      <p:pic>
        <p:nvPicPr>
          <p:cNvPr id="3" name="Picture 2">
            <a:extLst>
              <a:ext uri="{FF2B5EF4-FFF2-40B4-BE49-F238E27FC236}">
                <a16:creationId xmlns:a16="http://schemas.microsoft.com/office/drawing/2014/main" id="{3E312FEC-5205-5C6F-26DD-7EE407146F76}"/>
              </a:ext>
            </a:extLst>
          </p:cNvPr>
          <p:cNvPicPr>
            <a:picLocks noChangeAspect="1"/>
          </p:cNvPicPr>
          <p:nvPr/>
        </p:nvPicPr>
        <p:blipFill>
          <a:blip r:embed="rId7"/>
          <a:stretch>
            <a:fillRect/>
          </a:stretch>
        </p:blipFill>
        <p:spPr>
          <a:xfrm>
            <a:off x="2729069" y="2852888"/>
            <a:ext cx="2973981" cy="17618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10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93"/>
          <p:cNvSpPr txBox="1">
            <a:spLocks noGrp="1"/>
          </p:cNvSpPr>
          <p:nvPr>
            <p:ph type="title"/>
          </p:nvPr>
        </p:nvSpPr>
        <p:spPr>
          <a:xfrm>
            <a:off x="311700" y="183800"/>
            <a:ext cx="8520600" cy="8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Applications in (soft)robotics</a:t>
            </a:r>
            <a:endParaRPr/>
          </a:p>
        </p:txBody>
      </p:sp>
      <p:sp>
        <p:nvSpPr>
          <p:cNvPr id="777" name="Google Shape;777;p93"/>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dirty="0"/>
              <a:t>Actuators</a:t>
            </a:r>
            <a:endParaRPr dirty="0"/>
          </a:p>
          <a:p>
            <a:pPr marL="914400" lvl="1" indent="-317500" algn="l" rtl="0">
              <a:lnSpc>
                <a:spcPct val="115000"/>
              </a:lnSpc>
              <a:spcBef>
                <a:spcPts val="0"/>
              </a:spcBef>
              <a:spcAft>
                <a:spcPts val="0"/>
              </a:spcAft>
              <a:buClr>
                <a:schemeClr val="dk1"/>
              </a:buClr>
              <a:buSzPts val="1400"/>
              <a:buChar char="○"/>
            </a:pPr>
            <a:r>
              <a:rPr lang="en" dirty="0"/>
              <a:t>Pneumatic where the pressure of the chamber can be controlled</a:t>
            </a:r>
            <a:endParaRPr dirty="0"/>
          </a:p>
          <a:p>
            <a:pPr marL="914400" lvl="1" indent="-317500" algn="l" rtl="0">
              <a:lnSpc>
                <a:spcPct val="115000"/>
              </a:lnSpc>
              <a:spcBef>
                <a:spcPts val="0"/>
              </a:spcBef>
              <a:spcAft>
                <a:spcPts val="0"/>
              </a:spcAft>
              <a:buClr>
                <a:schemeClr val="dk1"/>
              </a:buClr>
              <a:buSzPts val="1400"/>
              <a:buChar char="○"/>
            </a:pPr>
            <a:r>
              <a:rPr lang="en" dirty="0"/>
              <a:t>Fluidic where the volume of the chamber can be controlled</a:t>
            </a:r>
            <a:endParaRPr dirty="0"/>
          </a:p>
          <a:p>
            <a:pPr marL="914400" lvl="1" indent="-317500" algn="l" rtl="0">
              <a:lnSpc>
                <a:spcPct val="115000"/>
              </a:lnSpc>
              <a:spcBef>
                <a:spcPts val="0"/>
              </a:spcBef>
              <a:spcAft>
                <a:spcPts val="0"/>
              </a:spcAft>
              <a:buClr>
                <a:schemeClr val="dk1"/>
              </a:buClr>
              <a:buSzPts val="1400"/>
              <a:buChar char="○"/>
            </a:pPr>
            <a:r>
              <a:rPr lang="en" dirty="0"/>
              <a:t>Tendon or a cable</a:t>
            </a:r>
            <a:endParaRPr dirty="0"/>
          </a:p>
          <a:p>
            <a:pPr marL="914400" lvl="1" indent="-317500" algn="l" rtl="0">
              <a:spcBef>
                <a:spcPts val="0"/>
              </a:spcBef>
              <a:spcAft>
                <a:spcPts val="0"/>
              </a:spcAft>
              <a:buClr>
                <a:schemeClr val="dk1"/>
              </a:buClr>
              <a:buSzPts val="1400"/>
              <a:buChar char="○"/>
            </a:pPr>
            <a:r>
              <a:rPr lang="en" dirty="0"/>
              <a:t>Electromagnetic (proof of concept by ETH)</a:t>
            </a:r>
            <a:endParaRPr dirty="0"/>
          </a:p>
          <a:p>
            <a:pPr marL="457200" lvl="0" indent="-342900" algn="l" rtl="0">
              <a:spcBef>
                <a:spcPts val="0"/>
              </a:spcBef>
              <a:spcAft>
                <a:spcPts val="0"/>
              </a:spcAft>
              <a:buClr>
                <a:schemeClr val="dk1"/>
              </a:buClr>
              <a:buSzPts val="1800"/>
              <a:buChar char="●"/>
            </a:pPr>
            <a:r>
              <a:rPr lang="en" dirty="0"/>
              <a:t>Performance: model-order reduction, MT, GPU</a:t>
            </a:r>
            <a:endParaRPr dirty="0"/>
          </a:p>
          <a:p>
            <a:pPr marL="457200" lvl="0" indent="-342900" algn="l" rtl="0">
              <a:lnSpc>
                <a:spcPct val="150000"/>
              </a:lnSpc>
              <a:spcBef>
                <a:spcPts val="0"/>
              </a:spcBef>
              <a:spcAft>
                <a:spcPts val="0"/>
              </a:spcAft>
              <a:buClr>
                <a:schemeClr val="dk1"/>
              </a:buClr>
              <a:buSzPts val="1800"/>
              <a:buChar char="●"/>
            </a:pPr>
            <a:r>
              <a:rPr lang="en" dirty="0"/>
              <a:t>Learning from simulations</a:t>
            </a:r>
            <a:endParaRPr dirty="0"/>
          </a:p>
          <a:p>
            <a:pPr marL="914400" lvl="1" indent="-317500" algn="l" rtl="0">
              <a:lnSpc>
                <a:spcPct val="150000"/>
              </a:lnSpc>
              <a:spcBef>
                <a:spcPts val="0"/>
              </a:spcBef>
              <a:spcAft>
                <a:spcPts val="0"/>
              </a:spcAft>
              <a:buClr>
                <a:schemeClr val="dk1"/>
              </a:buClr>
              <a:buSzPts val="1400"/>
              <a:buChar char="○"/>
            </a:pPr>
            <a:r>
              <a:rPr lang="en" dirty="0"/>
              <a:t>SofaGym:  Reinforcement Learning - Open AI</a:t>
            </a:r>
            <a:endParaRPr dirty="0"/>
          </a:p>
          <a:p>
            <a:pPr marL="914400" lvl="1" indent="-317500" algn="l" rtl="0">
              <a:spcBef>
                <a:spcPts val="0"/>
              </a:spcBef>
              <a:spcAft>
                <a:spcPts val="0"/>
              </a:spcAft>
              <a:buClr>
                <a:schemeClr val="dk1"/>
              </a:buClr>
              <a:buSzPts val="1400"/>
              <a:buChar char="○"/>
            </a:pPr>
            <a:r>
              <a:rPr lang="en" dirty="0"/>
              <a:t>DeepPhysX: Deep Neural Network - pytorch</a:t>
            </a:r>
            <a:endParaRPr dirty="0">
              <a:solidFill>
                <a:schemeClr val="lt1"/>
              </a:solidFill>
            </a:endParaRPr>
          </a:p>
          <a:p>
            <a:pPr marL="0" lvl="0" indent="0" algn="l" rtl="0">
              <a:spcBef>
                <a:spcPts val="0"/>
              </a:spcBef>
              <a:spcAft>
                <a:spcPts val="0"/>
              </a:spcAft>
              <a:buNone/>
            </a:pPr>
            <a:endParaRPr dirty="0"/>
          </a:p>
        </p:txBody>
      </p:sp>
      <p:sp>
        <p:nvSpPr>
          <p:cNvPr id="778" name="Google Shape;778;p93"/>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779" name="Google Shape;779;p93"/>
          <p:cNvPicPr preferRelativeResize="0"/>
          <p:nvPr/>
        </p:nvPicPr>
        <p:blipFill>
          <a:blip r:embed="rId3">
            <a:alphaModFix/>
          </a:blip>
          <a:stretch>
            <a:fillRect/>
          </a:stretch>
        </p:blipFill>
        <p:spPr>
          <a:xfrm>
            <a:off x="7363856" y="110300"/>
            <a:ext cx="1634400" cy="1018500"/>
          </a:xfrm>
          <a:prstGeom prst="roundRect">
            <a:avLst>
              <a:gd name="adj" fmla="val 16667"/>
            </a:avLst>
          </a:prstGeom>
          <a:noFill/>
          <a:ln>
            <a:noFill/>
          </a:ln>
        </p:spPr>
      </p:pic>
      <p:pic>
        <p:nvPicPr>
          <p:cNvPr id="780" name="Google Shape;780;p93" descr="Remote magnetic navigation is a technology used to robotically steer magnetic medical instruments, such as magnetic catheters and guidewires, for minimally invasive surgery. The ability to model and simulate the behavior of these magnetic instruments in complex anatomies is important for their clinical use in many ways. Simulation frameworks can improve their design, characterization, and automatic control capabilities, as well as provide training simulators for physicians. In this work we introduce a new simulation framework that accounts for both magnetic actuation and interactions forces with meshed collision models. The simulations are validated experimentally in planar rigid models using a pre-clinical electromagnetic navigation system. We also demonstrate the use of our framework to build training simulators for two endovascular navigation tasks including the exploration of the aortic arch and the internal carotid artery.&#10;&#10;CONTENTS:&#10;0:00 -​ Introduction and experimental validation&#10;1:10 - Aortic arch (navigation and design parameters)&#10;1:54 - Aneurysm  (navigation and design parameters)&#10;2:44 - Aneurysm (extended navigation)&#10;&#10;Publication:&#10;&#10;R. Dreyfus, Q. Boehler and B. J. Nelson, &quot;A Simulation Framework for Magnetic Continuum Robots,&quot; in IEEE Robotics and Automation Letters, 2022, doi: 10.1109/LRA.2022.3187249." title="A Simulation Framework for Magnetic Continuum Robots">
            <a:hlinkClick r:id="rId4"/>
          </p:cNvPr>
          <p:cNvPicPr preferRelativeResize="0"/>
          <p:nvPr/>
        </p:nvPicPr>
        <p:blipFill>
          <a:blip r:embed="rId5">
            <a:alphaModFix/>
          </a:blip>
          <a:stretch>
            <a:fillRect/>
          </a:stretch>
        </p:blipFill>
        <p:spPr>
          <a:xfrm>
            <a:off x="6210275" y="3015100"/>
            <a:ext cx="2787975" cy="1568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94"/>
          <p:cNvSpPr txBox="1">
            <a:spLocks noGrp="1"/>
          </p:cNvSpPr>
          <p:nvPr>
            <p:ph type="title"/>
          </p:nvPr>
        </p:nvSpPr>
        <p:spPr>
          <a:xfrm>
            <a:off x="311700" y="183800"/>
            <a:ext cx="8520600" cy="8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further with SOFA</a:t>
            </a:r>
            <a:endParaRPr/>
          </a:p>
        </p:txBody>
      </p:sp>
      <p:sp>
        <p:nvSpPr>
          <p:cNvPr id="786" name="Google Shape;786;p94"/>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Learn SOFA</a:t>
            </a:r>
            <a:endParaRPr/>
          </a:p>
          <a:p>
            <a:pPr marL="914400" lvl="1" indent="-317500" algn="l" rtl="0">
              <a:lnSpc>
                <a:spcPct val="150000"/>
              </a:lnSpc>
              <a:spcBef>
                <a:spcPts val="0"/>
              </a:spcBef>
              <a:spcAft>
                <a:spcPts val="0"/>
              </a:spcAft>
              <a:buSzPts val="1400"/>
              <a:buChar char="○"/>
            </a:pPr>
            <a:r>
              <a:rPr lang="en"/>
              <a:t>Courses through the InriaAcademy program → </a:t>
            </a:r>
            <a:r>
              <a:rPr lang="en">
                <a:solidFill>
                  <a:schemeClr val="dk1"/>
                </a:solidFill>
              </a:rPr>
              <a:t>inria-academy.fr</a:t>
            </a:r>
            <a:endParaRPr>
              <a:solidFill>
                <a:schemeClr val="dk1"/>
              </a:solidFill>
            </a:endParaRPr>
          </a:p>
          <a:p>
            <a:pPr marL="914400" lvl="1" indent="-317500" algn="l" rtl="0">
              <a:spcBef>
                <a:spcPts val="0"/>
              </a:spcBef>
              <a:spcAft>
                <a:spcPts val="0"/>
              </a:spcAft>
              <a:buSzPts val="1400"/>
              <a:buChar char="○"/>
            </a:pPr>
            <a:r>
              <a:rPr lang="en"/>
              <a:t>Free online introduction course on YouTube (</a:t>
            </a:r>
            <a:r>
              <a:rPr lang="en">
                <a:solidFill>
                  <a:schemeClr val="dk1"/>
                </a:solidFill>
              </a:rPr>
              <a:t>doc</a:t>
            </a:r>
            <a:r>
              <a:rPr lang="en"/>
              <a:t>)</a:t>
            </a:r>
            <a:endParaRPr/>
          </a:p>
          <a:p>
            <a:pPr marL="457200" lvl="0" indent="-342900" algn="l" rtl="0">
              <a:lnSpc>
                <a:spcPct val="150000"/>
              </a:lnSpc>
              <a:spcBef>
                <a:spcPts val="0"/>
              </a:spcBef>
              <a:spcAft>
                <a:spcPts val="0"/>
              </a:spcAft>
              <a:buSzPts val="1800"/>
              <a:buChar char="●"/>
            </a:pPr>
            <a:r>
              <a:rPr lang="en"/>
              <a:t>Get support</a:t>
            </a:r>
            <a:endParaRPr/>
          </a:p>
          <a:p>
            <a:pPr marL="914400" lvl="1" indent="-317500" algn="l" rtl="0">
              <a:lnSpc>
                <a:spcPct val="150000"/>
              </a:lnSpc>
              <a:spcBef>
                <a:spcPts val="0"/>
              </a:spcBef>
              <a:spcAft>
                <a:spcPts val="0"/>
              </a:spcAft>
              <a:buSzPts val="1400"/>
              <a:buChar char="○"/>
            </a:pPr>
            <a:r>
              <a:rPr lang="en"/>
              <a:t>Online documentation 			→ </a:t>
            </a:r>
            <a:r>
              <a:rPr lang="en">
                <a:solidFill>
                  <a:schemeClr val="dk1"/>
                </a:solidFill>
              </a:rPr>
              <a:t>sofa-framework.org/doc</a:t>
            </a:r>
            <a:endParaRPr>
              <a:solidFill>
                <a:schemeClr val="dk1"/>
              </a:solidFill>
            </a:endParaRPr>
          </a:p>
          <a:p>
            <a:pPr marL="914400" lvl="1" indent="-317500" algn="l" rtl="0">
              <a:lnSpc>
                <a:spcPct val="150000"/>
              </a:lnSpc>
              <a:spcBef>
                <a:spcPts val="0"/>
              </a:spcBef>
              <a:spcAft>
                <a:spcPts val="0"/>
              </a:spcAft>
              <a:buSzPts val="1400"/>
              <a:buChar char="○"/>
            </a:pPr>
            <a:r>
              <a:rPr lang="en"/>
              <a:t>Forum : GitHub Discussions		→</a:t>
            </a:r>
            <a:r>
              <a:rPr lang="en">
                <a:solidFill>
                  <a:schemeClr val="dk1"/>
                </a:solidFill>
              </a:rPr>
              <a:t> github.com/sofa-framework/sofa/discussions</a:t>
            </a:r>
            <a:endParaRPr/>
          </a:p>
          <a:p>
            <a:pPr marL="914400" lvl="1" indent="-317500" algn="l" rtl="0">
              <a:spcBef>
                <a:spcPts val="0"/>
              </a:spcBef>
              <a:spcAft>
                <a:spcPts val="0"/>
              </a:spcAft>
              <a:buSzPts val="1400"/>
              <a:buChar char="○"/>
            </a:pPr>
            <a:r>
              <a:rPr lang="en"/>
              <a:t>Chat on Discord with developers	→</a:t>
            </a:r>
            <a:r>
              <a:rPr lang="en">
                <a:solidFill>
                  <a:schemeClr val="dk1"/>
                </a:solidFill>
              </a:rPr>
              <a:t> discord.gg/G63t3a8Ra6</a:t>
            </a:r>
            <a:endParaRPr/>
          </a:p>
          <a:p>
            <a:pPr marL="457200" lvl="0" indent="0" algn="l" rtl="0">
              <a:spcBef>
                <a:spcPts val="0"/>
              </a:spcBef>
              <a:spcAft>
                <a:spcPts val="0"/>
              </a:spcAft>
              <a:buNone/>
            </a:pPr>
            <a:r>
              <a:rPr lang="en"/>
              <a:t>All information → </a:t>
            </a:r>
            <a:r>
              <a:rPr lang="en">
                <a:solidFill>
                  <a:schemeClr val="dk1"/>
                </a:solidFill>
              </a:rPr>
              <a:t>sofa-framework.org/community/get-involved</a:t>
            </a:r>
            <a:endParaRPr>
              <a:solidFill>
                <a:schemeClr val="dk1"/>
              </a:solidFill>
            </a:endParaRPr>
          </a:p>
        </p:txBody>
      </p:sp>
      <p:sp>
        <p:nvSpPr>
          <p:cNvPr id="787" name="Google Shape;787;p94"/>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788" name="Google Shape;788;p94"/>
          <p:cNvPicPr preferRelativeResize="0"/>
          <p:nvPr/>
        </p:nvPicPr>
        <p:blipFill>
          <a:blip r:embed="rId3">
            <a:alphaModFix/>
          </a:blip>
          <a:stretch>
            <a:fillRect/>
          </a:stretch>
        </p:blipFill>
        <p:spPr>
          <a:xfrm>
            <a:off x="7086600" y="0"/>
            <a:ext cx="2057400" cy="2057400"/>
          </a:xfrm>
          <a:prstGeom prst="rect">
            <a:avLst/>
          </a:prstGeom>
          <a:noFill/>
          <a:ln>
            <a:noFill/>
          </a:ln>
        </p:spPr>
      </p:pic>
      <p:pic>
        <p:nvPicPr>
          <p:cNvPr id="789" name="Google Shape;789;p94"/>
          <p:cNvPicPr preferRelativeResize="0"/>
          <p:nvPr/>
        </p:nvPicPr>
        <p:blipFill>
          <a:blip r:embed="rId4">
            <a:alphaModFix/>
          </a:blip>
          <a:stretch>
            <a:fillRect/>
          </a:stretch>
        </p:blipFill>
        <p:spPr>
          <a:xfrm>
            <a:off x="7086600" y="1460358"/>
            <a:ext cx="548700" cy="3743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5"/>
          <p:cNvSpPr txBox="1">
            <a:spLocks noGrp="1"/>
          </p:cNvSpPr>
          <p:nvPr>
            <p:ph type="title"/>
          </p:nvPr>
        </p:nvSpPr>
        <p:spPr>
          <a:xfrm>
            <a:off x="311700" y="183800"/>
            <a:ext cx="8520600" cy="8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collaborate</a:t>
            </a:r>
            <a:endParaRPr/>
          </a:p>
        </p:txBody>
      </p:sp>
      <p:sp>
        <p:nvSpPr>
          <p:cNvPr id="795" name="Google Shape;795;p95"/>
          <p:cNvSpPr txBox="1">
            <a:spLocks noGrp="1"/>
          </p:cNvSpPr>
          <p:nvPr>
            <p:ph type="body" idx="1"/>
          </p:nvPr>
        </p:nvSpPr>
        <p:spPr>
          <a:xfrm>
            <a:off x="311700" y="1136888"/>
            <a:ext cx="8520600" cy="3432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Worldwide academic community</a:t>
            </a:r>
            <a:endParaRPr/>
          </a:p>
          <a:p>
            <a:pPr marL="914400" lvl="1" indent="-317500" algn="l" rtl="0">
              <a:lnSpc>
                <a:spcPct val="150000"/>
              </a:lnSpc>
              <a:spcBef>
                <a:spcPts val="0"/>
              </a:spcBef>
              <a:spcAft>
                <a:spcPts val="0"/>
              </a:spcAft>
              <a:buSzPts val="1400"/>
              <a:buChar char="○"/>
            </a:pPr>
            <a:r>
              <a:rPr lang="en"/>
              <a:t>CIFRE</a:t>
            </a:r>
            <a:endParaRPr/>
          </a:p>
          <a:p>
            <a:pPr marL="914400" lvl="1" indent="-317500" algn="l" rtl="0">
              <a:lnSpc>
                <a:spcPct val="150000"/>
              </a:lnSpc>
              <a:spcBef>
                <a:spcPts val="0"/>
              </a:spcBef>
              <a:spcAft>
                <a:spcPts val="0"/>
              </a:spcAft>
              <a:buSzPts val="1400"/>
              <a:buChar char="○"/>
            </a:pPr>
            <a:r>
              <a:rPr lang="en"/>
              <a:t>Bilateral partnership</a:t>
            </a:r>
            <a:endParaRPr/>
          </a:p>
          <a:p>
            <a:pPr marL="914400" lvl="1" indent="-317500" algn="l" rtl="0">
              <a:spcBef>
                <a:spcPts val="0"/>
              </a:spcBef>
              <a:spcAft>
                <a:spcPts val="0"/>
              </a:spcAft>
              <a:buSzPts val="1400"/>
              <a:buChar char="○"/>
            </a:pPr>
            <a:r>
              <a:rPr lang="en"/>
              <a:t>EU project proposals</a:t>
            </a:r>
            <a:endParaRPr/>
          </a:p>
          <a:p>
            <a:pPr marL="457200" lvl="0" indent="-342900" algn="l" rtl="0">
              <a:lnSpc>
                <a:spcPct val="150000"/>
              </a:lnSpc>
              <a:spcBef>
                <a:spcPts val="0"/>
              </a:spcBef>
              <a:spcAft>
                <a:spcPts val="0"/>
              </a:spcAft>
              <a:buSzPts val="1800"/>
              <a:buChar char="●"/>
            </a:pPr>
            <a:r>
              <a:rPr lang="en"/>
              <a:t>Bilateral partnership with companies</a:t>
            </a:r>
            <a:endParaRPr/>
          </a:p>
          <a:p>
            <a:pPr marL="914400" lvl="1" indent="-317500" algn="l" rtl="0">
              <a:lnSpc>
                <a:spcPct val="150000"/>
              </a:lnSpc>
              <a:spcBef>
                <a:spcPts val="0"/>
              </a:spcBef>
              <a:spcAft>
                <a:spcPts val="0"/>
              </a:spcAft>
              <a:buSzPts val="1400"/>
              <a:buChar char="○"/>
            </a:pPr>
            <a:r>
              <a:rPr lang="en"/>
              <a:t>Consulting</a:t>
            </a:r>
            <a:endParaRPr/>
          </a:p>
          <a:p>
            <a:pPr marL="914400" lvl="1" indent="-317500" algn="l" rtl="0">
              <a:spcBef>
                <a:spcPts val="0"/>
              </a:spcBef>
              <a:spcAft>
                <a:spcPts val="0"/>
              </a:spcAft>
              <a:buSzPts val="1400"/>
              <a:buChar char="○"/>
            </a:pPr>
            <a:r>
              <a:rPr lang="en"/>
              <a:t>Product co-development</a:t>
            </a:r>
            <a:endParaRPr/>
          </a:p>
          <a:p>
            <a:pPr marL="457200" lvl="0" indent="-342900" algn="l" rtl="0">
              <a:spcBef>
                <a:spcPts val="0"/>
              </a:spcBef>
              <a:spcAft>
                <a:spcPts val="0"/>
              </a:spcAft>
              <a:buSzPts val="1800"/>
              <a:buChar char="●"/>
            </a:pPr>
            <a:r>
              <a:rPr lang="en"/>
              <a:t>Become a SOFA Consortium member</a:t>
            </a:r>
            <a:endParaRPr/>
          </a:p>
        </p:txBody>
      </p:sp>
      <p:sp>
        <p:nvSpPr>
          <p:cNvPr id="796" name="Google Shape;796;p95"/>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797" name="Google Shape;797;p95"/>
          <p:cNvPicPr preferRelativeResize="0"/>
          <p:nvPr/>
        </p:nvPicPr>
        <p:blipFill>
          <a:blip r:embed="rId3">
            <a:alphaModFix/>
          </a:blip>
          <a:stretch>
            <a:fillRect/>
          </a:stretch>
        </p:blipFill>
        <p:spPr>
          <a:xfrm>
            <a:off x="7392795" y="2820512"/>
            <a:ext cx="1276997" cy="1187225"/>
          </a:xfrm>
          <a:prstGeom prst="rect">
            <a:avLst/>
          </a:prstGeom>
          <a:noFill/>
          <a:ln>
            <a:noFill/>
          </a:ln>
          <a:effectLst>
            <a:outerShdw blurRad="57150" dist="9525" algn="bl" rotWithShape="0">
              <a:srgbClr val="000000">
                <a:alpha val="44000"/>
              </a:srgbClr>
            </a:outerShdw>
          </a:effectLst>
        </p:spPr>
      </p:pic>
      <p:pic>
        <p:nvPicPr>
          <p:cNvPr id="798" name="Google Shape;798;p95"/>
          <p:cNvPicPr preferRelativeResize="0"/>
          <p:nvPr/>
        </p:nvPicPr>
        <p:blipFill>
          <a:blip r:embed="rId4">
            <a:alphaModFix/>
          </a:blip>
          <a:stretch>
            <a:fillRect/>
          </a:stretch>
        </p:blipFill>
        <p:spPr>
          <a:xfrm>
            <a:off x="5944901" y="2978350"/>
            <a:ext cx="1550499" cy="871525"/>
          </a:xfrm>
          <a:prstGeom prst="rect">
            <a:avLst/>
          </a:prstGeom>
          <a:noFill/>
          <a:ln>
            <a:noFill/>
          </a:ln>
        </p:spPr>
      </p:pic>
      <p:pic>
        <p:nvPicPr>
          <p:cNvPr id="799" name="Google Shape;799;p95" title="SofaUnity_Cholecystectomy2023-06-14-0.00.26-0.00.36-ezgif.com-optimize.gif"/>
          <p:cNvPicPr preferRelativeResize="0"/>
          <p:nvPr/>
        </p:nvPicPr>
        <p:blipFill>
          <a:blip r:embed="rId5">
            <a:alphaModFix/>
          </a:blip>
          <a:stretch>
            <a:fillRect/>
          </a:stretch>
        </p:blipFill>
        <p:spPr>
          <a:xfrm>
            <a:off x="5110716" y="189324"/>
            <a:ext cx="3844384" cy="2382425"/>
          </a:xfrm>
          <a:prstGeom prst="round2DiagRect">
            <a:avLst>
              <a:gd name="adj1" fmla="val 16667"/>
              <a:gd name="adj2" fmla="val 0"/>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6"/>
          <p:cNvSpPr txBox="1">
            <a:spLocks noGrp="1"/>
          </p:cNvSpPr>
          <p:nvPr>
            <p:ph type="sldNum" idx="12"/>
          </p:nvPr>
        </p:nvSpPr>
        <p:spPr>
          <a:xfrm>
            <a:off x="4297650" y="4856025"/>
            <a:ext cx="548700" cy="28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805" name="Google Shape;805;p96"/>
          <p:cNvPicPr preferRelativeResize="0"/>
          <p:nvPr/>
        </p:nvPicPr>
        <p:blipFill>
          <a:blip r:embed="rId3">
            <a:alphaModFix/>
          </a:blip>
          <a:stretch>
            <a:fillRect/>
          </a:stretch>
        </p:blipFill>
        <p:spPr>
          <a:xfrm>
            <a:off x="128200" y="559789"/>
            <a:ext cx="8887598" cy="4135686"/>
          </a:xfrm>
          <a:prstGeom prst="rect">
            <a:avLst/>
          </a:prstGeom>
          <a:noFill/>
          <a:ln>
            <a:noFill/>
          </a:ln>
        </p:spPr>
      </p:pic>
      <p:sp>
        <p:nvSpPr>
          <p:cNvPr id="806" name="Google Shape;806;p96"/>
          <p:cNvSpPr txBox="1">
            <a:spLocks noGrp="1"/>
          </p:cNvSpPr>
          <p:nvPr>
            <p:ph type="title"/>
          </p:nvPr>
        </p:nvSpPr>
        <p:spPr>
          <a:xfrm>
            <a:off x="6900" y="31400"/>
            <a:ext cx="85206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InfinyTech3D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7"/>
          <p:cNvSpPr txBox="1">
            <a:spLocks noGrp="1"/>
          </p:cNvSpPr>
          <p:nvPr>
            <p:ph type="body" idx="1"/>
          </p:nvPr>
        </p:nvSpPr>
        <p:spPr>
          <a:xfrm>
            <a:off x="311700" y="1138894"/>
            <a:ext cx="8520600" cy="34293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In France (Lille) on November 24-28</a:t>
            </a:r>
            <a:r>
              <a:rPr lang="en" baseline="30000"/>
              <a:t>th</a:t>
            </a:r>
            <a:endParaRPr/>
          </a:p>
          <a:p>
            <a:pPr marL="914400" lvl="1" indent="-317500" algn="l" rtl="0">
              <a:lnSpc>
                <a:spcPct val="150000"/>
              </a:lnSpc>
              <a:spcBef>
                <a:spcPts val="0"/>
              </a:spcBef>
              <a:spcAft>
                <a:spcPts val="0"/>
              </a:spcAft>
              <a:buClr>
                <a:schemeClr val="dk1"/>
              </a:buClr>
              <a:buSzPts val="1400"/>
              <a:buChar char="○"/>
            </a:pPr>
            <a:r>
              <a:rPr lang="en"/>
              <a:t>Discover the latest technological advances</a:t>
            </a:r>
            <a:endParaRPr/>
          </a:p>
          <a:p>
            <a:pPr marL="914400" lvl="1" indent="-317500" algn="l" rtl="0">
              <a:lnSpc>
                <a:spcPct val="100000"/>
              </a:lnSpc>
              <a:spcBef>
                <a:spcPts val="0"/>
              </a:spcBef>
              <a:spcAft>
                <a:spcPts val="0"/>
              </a:spcAft>
              <a:buSzPts val="1400"/>
              <a:buChar char="○"/>
            </a:pPr>
            <a:r>
              <a:rPr lang="en"/>
              <a:t>Meet and n</a:t>
            </a:r>
            <a:r>
              <a:rPr lang="en" sz="1400"/>
              <a:t>etworking within the community</a:t>
            </a:r>
            <a:br>
              <a:rPr lang="en"/>
            </a:br>
            <a:endParaRPr/>
          </a:p>
          <a:p>
            <a:pPr marL="457200" lvl="0" indent="-342900" algn="l" rtl="0">
              <a:lnSpc>
                <a:spcPct val="150000"/>
              </a:lnSpc>
              <a:spcBef>
                <a:spcPts val="0"/>
              </a:spcBef>
              <a:spcAft>
                <a:spcPts val="0"/>
              </a:spcAft>
              <a:buSzPts val="1800"/>
              <a:buChar char="●"/>
            </a:pPr>
            <a:r>
              <a:rPr lang="en"/>
              <a:t>Program</a:t>
            </a:r>
            <a:endParaRPr/>
          </a:p>
          <a:p>
            <a:pPr marL="914400" lvl="1" indent="-317500" algn="l" rtl="0">
              <a:lnSpc>
                <a:spcPct val="150000"/>
              </a:lnSpc>
              <a:spcBef>
                <a:spcPts val="0"/>
              </a:spcBef>
              <a:spcAft>
                <a:spcPts val="0"/>
              </a:spcAft>
              <a:buSzPts val="1400"/>
              <a:buChar char="○"/>
            </a:pPr>
            <a:r>
              <a:rPr lang="en"/>
              <a:t>Training session		- 24th Nov</a:t>
            </a:r>
            <a:endParaRPr/>
          </a:p>
          <a:p>
            <a:pPr marL="914400" lvl="1" indent="-317500" algn="l" rtl="0">
              <a:lnSpc>
                <a:spcPct val="150000"/>
              </a:lnSpc>
              <a:spcBef>
                <a:spcPts val="0"/>
              </a:spcBef>
              <a:spcAft>
                <a:spcPts val="0"/>
              </a:spcAft>
              <a:buSzPts val="1400"/>
              <a:buChar char="○"/>
            </a:pPr>
            <a:r>
              <a:rPr lang="en" b="1"/>
              <a:t>SOFA Conference		- 25th Nov</a:t>
            </a:r>
            <a:endParaRPr b="1"/>
          </a:p>
          <a:p>
            <a:pPr marL="914400" lvl="1" indent="-317500" algn="l" rtl="0">
              <a:lnSpc>
                <a:spcPct val="125000"/>
              </a:lnSpc>
              <a:spcBef>
                <a:spcPts val="0"/>
              </a:spcBef>
              <a:spcAft>
                <a:spcPts val="0"/>
              </a:spcAft>
              <a:buSzPts val="1400"/>
              <a:buChar char="○"/>
            </a:pPr>
            <a:r>
              <a:rPr lang="en"/>
              <a:t>Technical Committee	- 26-28th Nov</a:t>
            </a:r>
            <a:endParaRPr/>
          </a:p>
        </p:txBody>
      </p:sp>
      <p:sp>
        <p:nvSpPr>
          <p:cNvPr id="812" name="Google Shape;812;p97"/>
          <p:cNvSpPr txBox="1">
            <a:spLocks noGrp="1"/>
          </p:cNvSpPr>
          <p:nvPr>
            <p:ph type="title"/>
          </p:nvPr>
        </p:nvSpPr>
        <p:spPr>
          <a:xfrm>
            <a:off x="311700" y="183800"/>
            <a:ext cx="8520600" cy="8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meet: SOFA Week 2025</a:t>
            </a:r>
            <a:endParaRPr/>
          </a:p>
        </p:txBody>
      </p:sp>
      <p:pic>
        <p:nvPicPr>
          <p:cNvPr id="813" name="Google Shape;813;p97"/>
          <p:cNvPicPr preferRelativeResize="0"/>
          <p:nvPr/>
        </p:nvPicPr>
        <p:blipFill rotWithShape="1">
          <a:blip r:embed="rId3">
            <a:alphaModFix/>
          </a:blip>
          <a:srcRect t="3555" b="11999"/>
          <a:stretch/>
        </p:blipFill>
        <p:spPr>
          <a:xfrm>
            <a:off x="6166500" y="919125"/>
            <a:ext cx="2977500" cy="1414200"/>
          </a:xfrm>
          <a:prstGeom prst="round2DiagRect">
            <a:avLst>
              <a:gd name="adj1" fmla="val 16667"/>
              <a:gd name="adj2" fmla="val 0"/>
            </a:avLst>
          </a:prstGeom>
          <a:noFill/>
          <a:ln>
            <a:noFill/>
          </a:ln>
        </p:spPr>
      </p:pic>
      <p:pic>
        <p:nvPicPr>
          <p:cNvPr id="814" name="Google Shape;814;p97"/>
          <p:cNvPicPr preferRelativeResize="0"/>
          <p:nvPr/>
        </p:nvPicPr>
        <p:blipFill rotWithShape="1">
          <a:blip r:embed="rId4">
            <a:alphaModFix/>
          </a:blip>
          <a:srcRect t="4800" b="4800"/>
          <a:stretch/>
        </p:blipFill>
        <p:spPr>
          <a:xfrm>
            <a:off x="6166500" y="2985625"/>
            <a:ext cx="2977500" cy="1414200"/>
          </a:xfrm>
          <a:prstGeom prst="round2DiagRect">
            <a:avLst>
              <a:gd name="adj1" fmla="val 16667"/>
              <a:gd name="adj2" fmla="val 0"/>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E84E1B"/>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432</Words>
  <Application>Microsoft Office PowerPoint</Application>
  <PresentationFormat>On-screen Show (16:9)</PresentationFormat>
  <Paragraphs>76</Paragraphs>
  <Slides>10</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Duru Sans</vt:lpstr>
      <vt:lpstr>Roboto Condensed</vt:lpstr>
      <vt:lpstr>Inria Serif</vt:lpstr>
      <vt:lpstr>Simple Light</vt:lpstr>
      <vt:lpstr>Simple Light</vt:lpstr>
      <vt:lpstr>Getting started</vt:lpstr>
      <vt:lpstr>Why choosing SOFA?</vt:lpstr>
      <vt:lpstr>Applications in medicine</vt:lpstr>
      <vt:lpstr>Applications in (soft)robotics</vt:lpstr>
      <vt:lpstr>Applications in (soft)robotics</vt:lpstr>
      <vt:lpstr>Go further with SOFA</vt:lpstr>
      <vt:lpstr>Let’s collaborate</vt:lpstr>
      <vt:lpstr>InfinyTech3D Model</vt:lpstr>
      <vt:lpstr>Let’s meet: SOFA Week 2025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erik pernod</cp:lastModifiedBy>
  <cp:revision>29</cp:revision>
  <dcterms:modified xsi:type="dcterms:W3CDTF">2025-06-23T21:53:39Z</dcterms:modified>
</cp:coreProperties>
</file>